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73"/>
  </p:notesMasterIdLst>
  <p:handoutMasterIdLst>
    <p:handoutMasterId r:id="rId74"/>
  </p:handoutMasterIdLst>
  <p:sldIdLst>
    <p:sldId id="288" r:id="rId2"/>
    <p:sldId id="587" r:id="rId3"/>
    <p:sldId id="833" r:id="rId4"/>
    <p:sldId id="581" r:id="rId5"/>
    <p:sldId id="582" r:id="rId6"/>
    <p:sldId id="616" r:id="rId7"/>
    <p:sldId id="617" r:id="rId8"/>
    <p:sldId id="620" r:id="rId9"/>
    <p:sldId id="862" r:id="rId10"/>
    <p:sldId id="668" r:id="rId11"/>
    <p:sldId id="669" r:id="rId12"/>
    <p:sldId id="846" r:id="rId13"/>
    <p:sldId id="845" r:id="rId14"/>
    <p:sldId id="301" r:id="rId15"/>
    <p:sldId id="872" r:id="rId16"/>
    <p:sldId id="809" r:id="rId17"/>
    <p:sldId id="810" r:id="rId18"/>
    <p:sldId id="811" r:id="rId19"/>
    <p:sldId id="812" r:id="rId20"/>
    <p:sldId id="868" r:id="rId21"/>
    <p:sldId id="869" r:id="rId22"/>
    <p:sldId id="870" r:id="rId23"/>
    <p:sldId id="876" r:id="rId24"/>
    <p:sldId id="877" r:id="rId25"/>
    <p:sldId id="878" r:id="rId26"/>
    <p:sldId id="880" r:id="rId27"/>
    <p:sldId id="883" r:id="rId28"/>
    <p:sldId id="893" r:id="rId29"/>
    <p:sldId id="656" r:id="rId30"/>
    <p:sldId id="896" r:id="rId31"/>
    <p:sldId id="929" r:id="rId32"/>
    <p:sldId id="306" r:id="rId33"/>
    <p:sldId id="307" r:id="rId34"/>
    <p:sldId id="633" r:id="rId35"/>
    <p:sldId id="634" r:id="rId36"/>
    <p:sldId id="898" r:id="rId37"/>
    <p:sldId id="930" r:id="rId38"/>
    <p:sldId id="931" r:id="rId39"/>
    <p:sldId id="641" r:id="rId40"/>
    <p:sldId id="722" r:id="rId41"/>
    <p:sldId id="723" r:id="rId42"/>
    <p:sldId id="724" r:id="rId43"/>
    <p:sldId id="725" r:id="rId44"/>
    <p:sldId id="605" r:id="rId45"/>
    <p:sldId id="344" r:id="rId46"/>
    <p:sldId id="346" r:id="rId47"/>
    <p:sldId id="911" r:id="rId48"/>
    <p:sldId id="610" r:id="rId49"/>
    <p:sldId id="913" r:id="rId50"/>
    <p:sldId id="906" r:id="rId51"/>
    <p:sldId id="904" r:id="rId52"/>
    <p:sldId id="912" r:id="rId53"/>
    <p:sldId id="907" r:id="rId54"/>
    <p:sldId id="916" r:id="rId55"/>
    <p:sldId id="919" r:id="rId56"/>
    <p:sldId id="917" r:id="rId57"/>
    <p:sldId id="918" r:id="rId58"/>
    <p:sldId id="922" r:id="rId59"/>
    <p:sldId id="920" r:id="rId60"/>
    <p:sldId id="923" r:id="rId61"/>
    <p:sldId id="924" r:id="rId62"/>
    <p:sldId id="926" r:id="rId63"/>
    <p:sldId id="925" r:id="rId64"/>
    <p:sldId id="921" r:id="rId65"/>
    <p:sldId id="928" r:id="rId66"/>
    <p:sldId id="927" r:id="rId67"/>
    <p:sldId id="914" r:id="rId68"/>
    <p:sldId id="915" r:id="rId69"/>
    <p:sldId id="932" r:id="rId70"/>
    <p:sldId id="933" r:id="rId71"/>
    <p:sldId id="934" r:id="rId72"/>
  </p:sldIdLst>
  <p:sldSz cx="9144000" cy="6858000" type="screen4x3"/>
  <p:notesSz cx="6769100" cy="9906000"/>
  <p:defaultTextStyle>
    <a:defPPr>
      <a:defRPr lang="en-US"/>
    </a:defPPr>
    <a:lvl1pPr algn="ctr" rtl="0" fontAlgn="base">
      <a:spcBef>
        <a:spcPct val="0"/>
      </a:spcBef>
      <a:spcAft>
        <a:spcPct val="0"/>
      </a:spcAft>
      <a:defRPr sz="2800" b="1" kern="1200">
        <a:solidFill>
          <a:schemeClr val="tx1"/>
        </a:solidFill>
        <a:latin typeface="Arial" charset="0"/>
        <a:ea typeface="+mn-ea"/>
        <a:cs typeface="Arial" charset="0"/>
      </a:defRPr>
    </a:lvl1pPr>
    <a:lvl2pPr marL="457200" algn="ctr" rtl="0" fontAlgn="base">
      <a:spcBef>
        <a:spcPct val="0"/>
      </a:spcBef>
      <a:spcAft>
        <a:spcPct val="0"/>
      </a:spcAft>
      <a:defRPr sz="2800" b="1" kern="1200">
        <a:solidFill>
          <a:schemeClr val="tx1"/>
        </a:solidFill>
        <a:latin typeface="Arial" charset="0"/>
        <a:ea typeface="+mn-ea"/>
        <a:cs typeface="Arial" charset="0"/>
      </a:defRPr>
    </a:lvl2pPr>
    <a:lvl3pPr marL="914400" algn="ctr" rtl="0" fontAlgn="base">
      <a:spcBef>
        <a:spcPct val="0"/>
      </a:spcBef>
      <a:spcAft>
        <a:spcPct val="0"/>
      </a:spcAft>
      <a:defRPr sz="2800" b="1" kern="1200">
        <a:solidFill>
          <a:schemeClr val="tx1"/>
        </a:solidFill>
        <a:latin typeface="Arial" charset="0"/>
        <a:ea typeface="+mn-ea"/>
        <a:cs typeface="Arial" charset="0"/>
      </a:defRPr>
    </a:lvl3pPr>
    <a:lvl4pPr marL="1371600" algn="ctr" rtl="0" fontAlgn="base">
      <a:spcBef>
        <a:spcPct val="0"/>
      </a:spcBef>
      <a:spcAft>
        <a:spcPct val="0"/>
      </a:spcAft>
      <a:defRPr sz="2800" b="1" kern="1200">
        <a:solidFill>
          <a:schemeClr val="tx1"/>
        </a:solidFill>
        <a:latin typeface="Arial" charset="0"/>
        <a:ea typeface="+mn-ea"/>
        <a:cs typeface="Arial" charset="0"/>
      </a:defRPr>
    </a:lvl4pPr>
    <a:lvl5pPr marL="1828800" algn="ctr" rtl="0" fontAlgn="base">
      <a:spcBef>
        <a:spcPct val="0"/>
      </a:spcBef>
      <a:spcAft>
        <a:spcPct val="0"/>
      </a:spcAft>
      <a:defRPr sz="2800" b="1" kern="1200">
        <a:solidFill>
          <a:schemeClr val="tx1"/>
        </a:solidFill>
        <a:latin typeface="Arial" charset="0"/>
        <a:ea typeface="+mn-ea"/>
        <a:cs typeface="Arial" charset="0"/>
      </a:defRPr>
    </a:lvl5pPr>
    <a:lvl6pPr marL="2286000" algn="l" defTabSz="914400" rtl="0" eaLnBrk="1" latinLnBrk="0" hangingPunct="1">
      <a:defRPr sz="2800" b="1" kern="1200">
        <a:solidFill>
          <a:schemeClr val="tx1"/>
        </a:solidFill>
        <a:latin typeface="Arial" charset="0"/>
        <a:ea typeface="+mn-ea"/>
        <a:cs typeface="Arial" charset="0"/>
      </a:defRPr>
    </a:lvl6pPr>
    <a:lvl7pPr marL="2743200" algn="l" defTabSz="914400" rtl="0" eaLnBrk="1" latinLnBrk="0" hangingPunct="1">
      <a:defRPr sz="2800" b="1" kern="1200">
        <a:solidFill>
          <a:schemeClr val="tx1"/>
        </a:solidFill>
        <a:latin typeface="Arial" charset="0"/>
        <a:ea typeface="+mn-ea"/>
        <a:cs typeface="Arial" charset="0"/>
      </a:defRPr>
    </a:lvl7pPr>
    <a:lvl8pPr marL="3200400" algn="l" defTabSz="914400" rtl="0" eaLnBrk="1" latinLnBrk="0" hangingPunct="1">
      <a:defRPr sz="2800" b="1" kern="1200">
        <a:solidFill>
          <a:schemeClr val="tx1"/>
        </a:solidFill>
        <a:latin typeface="Arial" charset="0"/>
        <a:ea typeface="+mn-ea"/>
        <a:cs typeface="Arial" charset="0"/>
      </a:defRPr>
    </a:lvl8pPr>
    <a:lvl9pPr marL="3657600" algn="l" defTabSz="914400" rtl="0" eaLnBrk="1" latinLnBrk="0" hangingPunct="1">
      <a:defRPr sz="2800" b="1"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F3F3F"/>
    <a:srgbClr val="404040"/>
    <a:srgbClr val="444444"/>
    <a:srgbClr val="434343"/>
    <a:srgbClr val="484848"/>
    <a:srgbClr val="3B3B3B"/>
    <a:srgbClr val="008000"/>
    <a:srgbClr val="FF9900"/>
  </p:clrMru>
  <p:extLst>
    <p:ext uri="{E76CE94A-603C-4142-B9EB-6D1370010A27}">
      <p14:discardImageEditData xmlns:p14="http://schemas.microsoft.com/office/powerpoint/2010/main" val="1"/>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84063" autoAdjust="0"/>
  </p:normalViewPr>
  <p:slideViewPr>
    <p:cSldViewPr snapToGrid="0">
      <p:cViewPr>
        <p:scale>
          <a:sx n="70" d="100"/>
          <a:sy n="70" d="100"/>
        </p:scale>
        <p:origin x="-1080" y="21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40" d="100"/>
          <a:sy n="40" d="100"/>
        </p:scale>
        <p:origin x="-1488" y="-96"/>
      </p:cViewPr>
      <p:guideLst>
        <p:guide orient="horz" pos="3120"/>
        <p:guide pos="213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image" Target="../media/image9.wmf"/><Relationship Id="rId6" Type="http://schemas.openxmlformats.org/officeDocument/2006/relationships/image" Target="../media/image14.wmf"/><Relationship Id="rId5" Type="http://schemas.openxmlformats.org/officeDocument/2006/relationships/image" Target="../media/image13.wmf"/><Relationship Id="rId4" Type="http://schemas.openxmlformats.org/officeDocument/2006/relationships/image" Target="../media/image12.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image" Target="../media/image16.wmf"/><Relationship Id="rId1" Type="http://schemas.openxmlformats.org/officeDocument/2006/relationships/image" Target="../media/image15.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image" Target="../media/image28.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2.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46.wmf"/><Relationship Id="rId2" Type="http://schemas.openxmlformats.org/officeDocument/2006/relationships/image" Target="../media/image45.wmf"/><Relationship Id="rId1" Type="http://schemas.openxmlformats.org/officeDocument/2006/relationships/image" Target="../media/image44.png"/></Relationships>
</file>

<file path=ppt/drawings/_rels/vmlDrawing7.v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image" Target="../media/image51.e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55.wmf"/><Relationship Id="rId7" Type="http://schemas.openxmlformats.org/officeDocument/2006/relationships/image" Target="../media/image59.wmf"/><Relationship Id="rId2" Type="http://schemas.openxmlformats.org/officeDocument/2006/relationships/image" Target="../media/image54.wmf"/><Relationship Id="rId1" Type="http://schemas.openxmlformats.org/officeDocument/2006/relationships/image" Target="../media/image53.wmf"/><Relationship Id="rId6" Type="http://schemas.openxmlformats.org/officeDocument/2006/relationships/image" Target="../media/image58.wmf"/><Relationship Id="rId5" Type="http://schemas.openxmlformats.org/officeDocument/2006/relationships/image" Target="../media/image57.wmf"/><Relationship Id="rId4" Type="http://schemas.openxmlformats.org/officeDocument/2006/relationships/image" Target="../media/image56.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60.wmf"/><Relationship Id="rId2" Type="http://schemas.openxmlformats.org/officeDocument/2006/relationships/image" Target="../media/image58.wmf"/><Relationship Id="rId1" Type="http://schemas.openxmlformats.org/officeDocument/2006/relationships/image" Target="../media/image57.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64.wmf"/><Relationship Id="rId2" Type="http://schemas.openxmlformats.org/officeDocument/2006/relationships/image" Target="../media/image63.wmf"/><Relationship Id="rId1" Type="http://schemas.openxmlformats.org/officeDocument/2006/relationships/image" Target="../media/image60.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68.wmf"/><Relationship Id="rId1" Type="http://schemas.openxmlformats.org/officeDocument/2006/relationships/image" Target="../media/image67.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60.wmf"/><Relationship Id="rId2" Type="http://schemas.openxmlformats.org/officeDocument/2006/relationships/image" Target="../media/image58.wmf"/><Relationship Id="rId1" Type="http://schemas.openxmlformats.org/officeDocument/2006/relationships/image" Target="../media/image57.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72.wmf"/><Relationship Id="rId2" Type="http://schemas.openxmlformats.org/officeDocument/2006/relationships/image" Target="../media/image71.wmf"/><Relationship Id="rId1" Type="http://schemas.openxmlformats.org/officeDocument/2006/relationships/image" Target="../media/image60.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81.emf"/><Relationship Id="rId2" Type="http://schemas.openxmlformats.org/officeDocument/2006/relationships/image" Target="../media/image80.emf"/><Relationship Id="rId1" Type="http://schemas.openxmlformats.org/officeDocument/2006/relationships/image" Target="../media/image79.e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91.wmf"/><Relationship Id="rId2" Type="http://schemas.openxmlformats.org/officeDocument/2006/relationships/image" Target="../media/image90.wmf"/><Relationship Id="rId1" Type="http://schemas.openxmlformats.org/officeDocument/2006/relationships/image" Target="../media/image89.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emf"/><Relationship Id="rId1" Type="http://schemas.openxmlformats.org/officeDocument/2006/relationships/image" Target="../media/image93.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100.wmf"/><Relationship Id="rId2" Type="http://schemas.openxmlformats.org/officeDocument/2006/relationships/image" Target="../media/image99.wmf"/><Relationship Id="rId1" Type="http://schemas.openxmlformats.org/officeDocument/2006/relationships/image" Target="../media/image98.wmf"/></Relationships>
</file>

<file path=ppt/drawings/_rels/vmlDrawing18.vml.rels><?xml version="1.0" encoding="UTF-8" standalone="yes"?>
<Relationships xmlns="http://schemas.openxmlformats.org/package/2006/relationships"><Relationship Id="rId3" Type="http://schemas.openxmlformats.org/officeDocument/2006/relationships/image" Target="../media/image110.wmf"/><Relationship Id="rId2" Type="http://schemas.openxmlformats.org/officeDocument/2006/relationships/image" Target="../media/image90.wmf"/><Relationship Id="rId1" Type="http://schemas.openxmlformats.org/officeDocument/2006/relationships/image" Target="../media/image109.wmf"/><Relationship Id="rId5" Type="http://schemas.openxmlformats.org/officeDocument/2006/relationships/image" Target="../media/image112.wmf"/><Relationship Id="rId4" Type="http://schemas.openxmlformats.org/officeDocument/2006/relationships/image" Target="../media/image111.wmf"/></Relationships>
</file>

<file path=ppt/drawings/_rels/vmlDrawing19.vml.rels><?xml version="1.0" encoding="UTF-8" standalone="yes"?>
<Relationships xmlns="http://schemas.openxmlformats.org/package/2006/relationships"><Relationship Id="rId3" Type="http://schemas.openxmlformats.org/officeDocument/2006/relationships/image" Target="../media/image115.wmf"/><Relationship Id="rId2" Type="http://schemas.openxmlformats.org/officeDocument/2006/relationships/image" Target="../media/image114.wmf"/><Relationship Id="rId1" Type="http://schemas.openxmlformats.org/officeDocument/2006/relationships/image" Target="../media/image113.wmf"/></Relationships>
</file>

<file path=ppt/drawings/_rels/vmlDrawing20.vml.rels><?xml version="1.0" encoding="UTF-8" standalone="yes"?>
<Relationships xmlns="http://schemas.openxmlformats.org/package/2006/relationships"><Relationship Id="rId3" Type="http://schemas.openxmlformats.org/officeDocument/2006/relationships/image" Target="../media/image130.wmf"/><Relationship Id="rId2" Type="http://schemas.openxmlformats.org/officeDocument/2006/relationships/image" Target="../media/image129.wmf"/><Relationship Id="rId1" Type="http://schemas.openxmlformats.org/officeDocument/2006/relationships/image" Target="../media/image128.wmf"/><Relationship Id="rId6" Type="http://schemas.openxmlformats.org/officeDocument/2006/relationships/image" Target="../media/image46.wmf"/><Relationship Id="rId5" Type="http://schemas.openxmlformats.org/officeDocument/2006/relationships/image" Target="../media/image45.wmf"/><Relationship Id="rId4" Type="http://schemas.openxmlformats.org/officeDocument/2006/relationships/image" Target="../media/image131.wmf"/></Relationships>
</file>

<file path=ppt/drawings/_rels/vmlDrawing21.vml.rels><?xml version="1.0" encoding="UTF-8" standalone="yes"?>
<Relationships xmlns="http://schemas.openxmlformats.org/package/2006/relationships"><Relationship Id="rId3" Type="http://schemas.openxmlformats.org/officeDocument/2006/relationships/image" Target="../media/image134.wmf"/><Relationship Id="rId2" Type="http://schemas.openxmlformats.org/officeDocument/2006/relationships/image" Target="../media/image133.wmf"/><Relationship Id="rId1" Type="http://schemas.openxmlformats.org/officeDocument/2006/relationships/image" Target="../media/image132.wmf"/><Relationship Id="rId4" Type="http://schemas.openxmlformats.org/officeDocument/2006/relationships/image" Target="../media/image135.wmf"/></Relationships>
</file>

<file path=ppt/drawings/_rels/vmlDrawing22.v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139.png"/><Relationship Id="rId1" Type="http://schemas.openxmlformats.org/officeDocument/2006/relationships/image" Target="../media/image138.png"/><Relationship Id="rId6" Type="http://schemas.openxmlformats.org/officeDocument/2006/relationships/image" Target="../media/image143.png"/><Relationship Id="rId5" Type="http://schemas.openxmlformats.org/officeDocument/2006/relationships/image" Target="../media/image142.png"/><Relationship Id="rId4" Type="http://schemas.openxmlformats.org/officeDocument/2006/relationships/image" Target="../media/image141.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52418" name="Rectangle 2"/>
          <p:cNvSpPr>
            <a:spLocks noGrp="1" noChangeArrowheads="1"/>
          </p:cNvSpPr>
          <p:nvPr>
            <p:ph type="hdr" sz="quarter"/>
          </p:nvPr>
        </p:nvSpPr>
        <p:spPr bwMode="auto">
          <a:xfrm>
            <a:off x="0" y="0"/>
            <a:ext cx="29337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793" tIns="46397" rIns="92793" bIns="46397" numCol="1" anchor="t" anchorCtr="0" compatLnSpc="1">
            <a:prstTxWarp prst="textNoShape">
              <a:avLst/>
            </a:prstTxWarp>
          </a:bodyPr>
          <a:lstStyle>
            <a:lvl1pPr algn="l" defTabSz="928688">
              <a:defRPr sz="1200" b="0" smtClean="0"/>
            </a:lvl1pPr>
          </a:lstStyle>
          <a:p>
            <a:pPr>
              <a:defRPr/>
            </a:pPr>
            <a:endParaRPr lang="sk-SK"/>
          </a:p>
        </p:txBody>
      </p:sp>
      <p:sp>
        <p:nvSpPr>
          <p:cNvPr id="1852419" name="Rectangle 3"/>
          <p:cNvSpPr>
            <a:spLocks noGrp="1" noChangeArrowheads="1"/>
          </p:cNvSpPr>
          <p:nvPr>
            <p:ph type="dt" sz="quarter" idx="1"/>
          </p:nvPr>
        </p:nvSpPr>
        <p:spPr bwMode="auto">
          <a:xfrm>
            <a:off x="3833813" y="0"/>
            <a:ext cx="29337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793" tIns="46397" rIns="92793" bIns="46397" numCol="1" anchor="t" anchorCtr="0" compatLnSpc="1">
            <a:prstTxWarp prst="textNoShape">
              <a:avLst/>
            </a:prstTxWarp>
          </a:bodyPr>
          <a:lstStyle>
            <a:lvl1pPr algn="r" defTabSz="928688">
              <a:defRPr sz="1200" b="0" smtClean="0"/>
            </a:lvl1pPr>
          </a:lstStyle>
          <a:p>
            <a:pPr>
              <a:defRPr/>
            </a:pPr>
            <a:endParaRPr lang="sk-SK"/>
          </a:p>
        </p:txBody>
      </p:sp>
      <p:sp>
        <p:nvSpPr>
          <p:cNvPr id="1852420" name="Rectangle 4"/>
          <p:cNvSpPr>
            <a:spLocks noGrp="1" noChangeArrowheads="1"/>
          </p:cNvSpPr>
          <p:nvPr>
            <p:ph type="ftr" sz="quarter" idx="2"/>
          </p:nvPr>
        </p:nvSpPr>
        <p:spPr bwMode="auto">
          <a:xfrm>
            <a:off x="0" y="9409113"/>
            <a:ext cx="29337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793" tIns="46397" rIns="92793" bIns="46397" numCol="1" anchor="b" anchorCtr="0" compatLnSpc="1">
            <a:prstTxWarp prst="textNoShape">
              <a:avLst/>
            </a:prstTxWarp>
          </a:bodyPr>
          <a:lstStyle>
            <a:lvl1pPr algn="l" defTabSz="928688">
              <a:defRPr sz="1200" b="0" smtClean="0"/>
            </a:lvl1pPr>
          </a:lstStyle>
          <a:p>
            <a:pPr>
              <a:defRPr/>
            </a:pPr>
            <a:endParaRPr lang="sk-SK"/>
          </a:p>
        </p:txBody>
      </p:sp>
      <p:sp>
        <p:nvSpPr>
          <p:cNvPr id="1852421" name="Rectangle 5"/>
          <p:cNvSpPr>
            <a:spLocks noGrp="1" noChangeArrowheads="1"/>
          </p:cNvSpPr>
          <p:nvPr>
            <p:ph type="sldNum" sz="quarter" idx="3"/>
          </p:nvPr>
        </p:nvSpPr>
        <p:spPr bwMode="auto">
          <a:xfrm>
            <a:off x="3833813" y="9409113"/>
            <a:ext cx="29337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793" tIns="46397" rIns="92793" bIns="46397" numCol="1" anchor="b" anchorCtr="0" compatLnSpc="1">
            <a:prstTxWarp prst="textNoShape">
              <a:avLst/>
            </a:prstTxWarp>
          </a:bodyPr>
          <a:lstStyle>
            <a:lvl1pPr algn="r" defTabSz="928688">
              <a:defRPr sz="1200" b="0" smtClean="0"/>
            </a:lvl1pPr>
          </a:lstStyle>
          <a:p>
            <a:pPr>
              <a:defRPr/>
            </a:pPr>
            <a:fld id="{5E60E90B-092F-4EEB-99ED-370E004A948B}" type="slidenum">
              <a:rPr lang="sk-SK"/>
              <a:pPr>
                <a:defRPr/>
              </a:pPr>
              <a:t>‹#›</a:t>
            </a:fld>
            <a:endParaRPr lang="sk-SK"/>
          </a:p>
        </p:txBody>
      </p:sp>
    </p:spTree>
    <p:extLst>
      <p:ext uri="{BB962C8B-B14F-4D97-AF65-F5344CB8AC3E}">
        <p14:creationId xmlns:p14="http://schemas.microsoft.com/office/powerpoint/2010/main" val="16960779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8898" name="Rectangle 2"/>
          <p:cNvSpPr>
            <a:spLocks noGrp="1" noChangeArrowheads="1"/>
          </p:cNvSpPr>
          <p:nvPr>
            <p:ph type="hdr" sz="quarter"/>
          </p:nvPr>
        </p:nvSpPr>
        <p:spPr bwMode="auto">
          <a:xfrm>
            <a:off x="0" y="0"/>
            <a:ext cx="29337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793" tIns="46397" rIns="92793" bIns="46397" numCol="1" anchor="t" anchorCtr="0" compatLnSpc="1">
            <a:prstTxWarp prst="textNoShape">
              <a:avLst/>
            </a:prstTxWarp>
          </a:bodyPr>
          <a:lstStyle>
            <a:lvl1pPr algn="l" defTabSz="928688">
              <a:defRPr sz="1200" b="0" smtClean="0"/>
            </a:lvl1pPr>
          </a:lstStyle>
          <a:p>
            <a:pPr>
              <a:defRPr/>
            </a:pPr>
            <a:endParaRPr lang="en-US"/>
          </a:p>
        </p:txBody>
      </p:sp>
      <p:sp>
        <p:nvSpPr>
          <p:cNvPr id="208899" name="Rectangle 3"/>
          <p:cNvSpPr>
            <a:spLocks noGrp="1" noChangeArrowheads="1"/>
          </p:cNvSpPr>
          <p:nvPr>
            <p:ph type="dt" idx="1"/>
          </p:nvPr>
        </p:nvSpPr>
        <p:spPr bwMode="auto">
          <a:xfrm>
            <a:off x="3833813" y="0"/>
            <a:ext cx="29337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793" tIns="46397" rIns="92793" bIns="46397" numCol="1" anchor="t" anchorCtr="0" compatLnSpc="1">
            <a:prstTxWarp prst="textNoShape">
              <a:avLst/>
            </a:prstTxWarp>
          </a:bodyPr>
          <a:lstStyle>
            <a:lvl1pPr algn="r" defTabSz="928688">
              <a:defRPr sz="1200" b="0" smtClean="0"/>
            </a:lvl1pPr>
          </a:lstStyle>
          <a:p>
            <a:pPr>
              <a:defRPr/>
            </a:pPr>
            <a:endParaRPr lang="en-US"/>
          </a:p>
        </p:txBody>
      </p:sp>
      <p:sp>
        <p:nvSpPr>
          <p:cNvPr id="76804" name="Rectangle 4"/>
          <p:cNvSpPr>
            <a:spLocks noRot="1" noChangeArrowheads="1" noTextEdit="1"/>
          </p:cNvSpPr>
          <p:nvPr>
            <p:ph type="sldImg" idx="2"/>
          </p:nvPr>
        </p:nvSpPr>
        <p:spPr bwMode="auto">
          <a:xfrm>
            <a:off x="908050" y="742950"/>
            <a:ext cx="4953000" cy="37147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08901" name="Rectangle 5"/>
          <p:cNvSpPr>
            <a:spLocks noGrp="1" noChangeArrowheads="1"/>
          </p:cNvSpPr>
          <p:nvPr>
            <p:ph type="body" sz="quarter" idx="3"/>
          </p:nvPr>
        </p:nvSpPr>
        <p:spPr bwMode="auto">
          <a:xfrm>
            <a:off x="677863" y="4705350"/>
            <a:ext cx="5413375" cy="445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793" tIns="46397" rIns="92793" bIns="46397" numCol="1" anchor="t" anchorCtr="0" compatLnSpc="1">
            <a:prstTxWarp prst="textNoShape">
              <a:avLst/>
            </a:prstTxWarp>
          </a:bodyPr>
          <a:lstStyle/>
          <a:p>
            <a:pPr lvl="0"/>
            <a:r>
              <a:rPr lang="en-US" noProof="0" smtClean="0"/>
              <a:t>Kliknite sem a upravte štýly predlohy textu.</a:t>
            </a:r>
          </a:p>
          <a:p>
            <a:pPr lvl="1"/>
            <a:r>
              <a:rPr lang="en-US" noProof="0" smtClean="0"/>
              <a:t>Druhá úroveň</a:t>
            </a:r>
          </a:p>
          <a:p>
            <a:pPr lvl="2"/>
            <a:r>
              <a:rPr lang="en-US" noProof="0" smtClean="0"/>
              <a:t>Tretia úroveň</a:t>
            </a:r>
          </a:p>
          <a:p>
            <a:pPr lvl="3"/>
            <a:r>
              <a:rPr lang="en-US" noProof="0" smtClean="0"/>
              <a:t>Štvrtá úroveň</a:t>
            </a:r>
          </a:p>
          <a:p>
            <a:pPr lvl="4"/>
            <a:r>
              <a:rPr lang="en-US" noProof="0" smtClean="0"/>
              <a:t>Piata úroveň</a:t>
            </a:r>
          </a:p>
        </p:txBody>
      </p:sp>
      <p:sp>
        <p:nvSpPr>
          <p:cNvPr id="208902" name="Rectangle 6"/>
          <p:cNvSpPr>
            <a:spLocks noGrp="1" noChangeArrowheads="1"/>
          </p:cNvSpPr>
          <p:nvPr>
            <p:ph type="ftr" sz="quarter" idx="4"/>
          </p:nvPr>
        </p:nvSpPr>
        <p:spPr bwMode="auto">
          <a:xfrm>
            <a:off x="0" y="9409113"/>
            <a:ext cx="29337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793" tIns="46397" rIns="92793" bIns="46397" numCol="1" anchor="b" anchorCtr="0" compatLnSpc="1">
            <a:prstTxWarp prst="textNoShape">
              <a:avLst/>
            </a:prstTxWarp>
          </a:bodyPr>
          <a:lstStyle>
            <a:lvl1pPr algn="l" defTabSz="928688">
              <a:defRPr sz="1200" b="0" smtClean="0"/>
            </a:lvl1pPr>
          </a:lstStyle>
          <a:p>
            <a:pPr>
              <a:defRPr/>
            </a:pPr>
            <a:endParaRPr lang="en-US"/>
          </a:p>
        </p:txBody>
      </p:sp>
      <p:sp>
        <p:nvSpPr>
          <p:cNvPr id="208903" name="Rectangle 7"/>
          <p:cNvSpPr>
            <a:spLocks noGrp="1" noChangeArrowheads="1"/>
          </p:cNvSpPr>
          <p:nvPr>
            <p:ph type="sldNum" sz="quarter" idx="5"/>
          </p:nvPr>
        </p:nvSpPr>
        <p:spPr bwMode="auto">
          <a:xfrm>
            <a:off x="3833813" y="9409113"/>
            <a:ext cx="29337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793" tIns="46397" rIns="92793" bIns="46397" numCol="1" anchor="b" anchorCtr="0" compatLnSpc="1">
            <a:prstTxWarp prst="textNoShape">
              <a:avLst/>
            </a:prstTxWarp>
          </a:bodyPr>
          <a:lstStyle>
            <a:lvl1pPr algn="r" defTabSz="928688">
              <a:defRPr sz="1200" b="0" smtClean="0"/>
            </a:lvl1pPr>
          </a:lstStyle>
          <a:p>
            <a:pPr>
              <a:defRPr/>
            </a:pPr>
            <a:fld id="{1A62A802-3D8A-49A3-BF13-4720FD321427}" type="slidenum">
              <a:rPr lang="en-US"/>
              <a:pPr>
                <a:defRPr/>
              </a:pPr>
              <a:t>‹#›</a:t>
            </a:fld>
            <a:endParaRPr lang="en-US"/>
          </a:p>
        </p:txBody>
      </p:sp>
    </p:spTree>
    <p:extLst>
      <p:ext uri="{BB962C8B-B14F-4D97-AF65-F5344CB8AC3E}">
        <p14:creationId xmlns:p14="http://schemas.microsoft.com/office/powerpoint/2010/main" val="26420460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lvl1pPr defTabSz="928688" eaLnBrk="0" hangingPunct="0">
              <a:defRPr sz="2800" b="1">
                <a:solidFill>
                  <a:schemeClr val="tx1"/>
                </a:solidFill>
                <a:latin typeface="Arial" charset="0"/>
                <a:cs typeface="Arial" charset="0"/>
              </a:defRPr>
            </a:lvl1pPr>
            <a:lvl2pPr marL="742950" indent="-285750" defTabSz="928688" eaLnBrk="0" hangingPunct="0">
              <a:defRPr sz="2800" b="1">
                <a:solidFill>
                  <a:schemeClr val="tx1"/>
                </a:solidFill>
                <a:latin typeface="Arial" charset="0"/>
                <a:cs typeface="Arial" charset="0"/>
              </a:defRPr>
            </a:lvl2pPr>
            <a:lvl3pPr marL="1143000" indent="-228600" defTabSz="928688" eaLnBrk="0" hangingPunct="0">
              <a:defRPr sz="2800" b="1">
                <a:solidFill>
                  <a:schemeClr val="tx1"/>
                </a:solidFill>
                <a:latin typeface="Arial" charset="0"/>
                <a:cs typeface="Arial" charset="0"/>
              </a:defRPr>
            </a:lvl3pPr>
            <a:lvl4pPr marL="1600200" indent="-228600" defTabSz="928688" eaLnBrk="0" hangingPunct="0">
              <a:defRPr sz="2800" b="1">
                <a:solidFill>
                  <a:schemeClr val="tx1"/>
                </a:solidFill>
                <a:latin typeface="Arial" charset="0"/>
                <a:cs typeface="Arial" charset="0"/>
              </a:defRPr>
            </a:lvl4pPr>
            <a:lvl5pPr marL="2057400" indent="-228600" defTabSz="928688" eaLnBrk="0" hangingPunct="0">
              <a:defRPr sz="2800" b="1">
                <a:solidFill>
                  <a:schemeClr val="tx1"/>
                </a:solidFill>
                <a:latin typeface="Arial" charset="0"/>
                <a:cs typeface="Arial" charset="0"/>
              </a:defRPr>
            </a:lvl5pPr>
            <a:lvl6pPr marL="2514600" indent="-228600" algn="ctr" defTabSz="928688" eaLnBrk="0" fontAlgn="base" hangingPunct="0">
              <a:spcBef>
                <a:spcPct val="0"/>
              </a:spcBef>
              <a:spcAft>
                <a:spcPct val="0"/>
              </a:spcAft>
              <a:defRPr sz="2800" b="1">
                <a:solidFill>
                  <a:schemeClr val="tx1"/>
                </a:solidFill>
                <a:latin typeface="Arial" charset="0"/>
                <a:cs typeface="Arial" charset="0"/>
              </a:defRPr>
            </a:lvl6pPr>
            <a:lvl7pPr marL="2971800" indent="-228600" algn="ctr" defTabSz="928688" eaLnBrk="0" fontAlgn="base" hangingPunct="0">
              <a:spcBef>
                <a:spcPct val="0"/>
              </a:spcBef>
              <a:spcAft>
                <a:spcPct val="0"/>
              </a:spcAft>
              <a:defRPr sz="2800" b="1">
                <a:solidFill>
                  <a:schemeClr val="tx1"/>
                </a:solidFill>
                <a:latin typeface="Arial" charset="0"/>
                <a:cs typeface="Arial" charset="0"/>
              </a:defRPr>
            </a:lvl7pPr>
            <a:lvl8pPr marL="3429000" indent="-228600" algn="ctr" defTabSz="928688" eaLnBrk="0" fontAlgn="base" hangingPunct="0">
              <a:spcBef>
                <a:spcPct val="0"/>
              </a:spcBef>
              <a:spcAft>
                <a:spcPct val="0"/>
              </a:spcAft>
              <a:defRPr sz="2800" b="1">
                <a:solidFill>
                  <a:schemeClr val="tx1"/>
                </a:solidFill>
                <a:latin typeface="Arial" charset="0"/>
                <a:cs typeface="Arial" charset="0"/>
              </a:defRPr>
            </a:lvl8pPr>
            <a:lvl9pPr marL="3886200" indent="-228600" algn="ctr" defTabSz="928688" eaLnBrk="0" fontAlgn="base" hangingPunct="0">
              <a:spcBef>
                <a:spcPct val="0"/>
              </a:spcBef>
              <a:spcAft>
                <a:spcPct val="0"/>
              </a:spcAft>
              <a:defRPr sz="2800" b="1">
                <a:solidFill>
                  <a:schemeClr val="tx1"/>
                </a:solidFill>
                <a:latin typeface="Arial" charset="0"/>
                <a:cs typeface="Arial" charset="0"/>
              </a:defRPr>
            </a:lvl9pPr>
          </a:lstStyle>
          <a:p>
            <a:pPr eaLnBrk="1" hangingPunct="1"/>
            <a:fld id="{2DC9F9EC-AE1E-48CA-81CC-924FC349C9F5}" type="slidenum">
              <a:rPr lang="en-US" sz="1200" b="0"/>
              <a:pPr eaLnBrk="1" hangingPunct="1"/>
              <a:t>6</a:t>
            </a:fld>
            <a:endParaRPr lang="en-US" sz="1200" b="0"/>
          </a:p>
        </p:txBody>
      </p:sp>
      <p:sp>
        <p:nvSpPr>
          <p:cNvPr id="77827" name="Rectangle 2"/>
          <p:cNvSpPr>
            <a:spLocks noRot="1" noChangeArrowheads="1" noTextEdit="1"/>
          </p:cNvSpPr>
          <p:nvPr>
            <p:ph type="sldImg"/>
          </p:nvPr>
        </p:nvSpPr>
        <p:spPr>
          <a:ln/>
        </p:spPr>
      </p:sp>
      <p:sp>
        <p:nvSpPr>
          <p:cNvPr id="77828" name="Rectangle 3"/>
          <p:cNvSpPr>
            <a:spLocks noGrp="1" noChangeArrowheads="1"/>
          </p:cNvSpPr>
          <p:nvPr>
            <p:ph type="body" idx="1"/>
          </p:nvPr>
        </p:nvSpPr>
        <p:spPr>
          <a:xfrm>
            <a:off x="901700" y="4705350"/>
            <a:ext cx="4965700" cy="4457700"/>
          </a:xfrm>
          <a:noFill/>
        </p:spPr>
        <p:txBody>
          <a:bodyPr/>
          <a:lstStyle/>
          <a:p>
            <a:pPr eaLnBrk="1" hangingPunct="1"/>
            <a:r>
              <a:rPr lang="en-US" smtClean="0"/>
              <a:t>I tend not to prove “Now this is linear and shift invariant, so must be the result of a convolution” but </a:t>
            </a:r>
          </a:p>
          <a:p>
            <a:pPr eaLnBrk="1" hangingPunct="1"/>
            <a:r>
              <a:rPr lang="en-US" smtClean="0"/>
              <a:t>leave it for people to look up in the chapter.</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lvl1pPr defTabSz="928688" eaLnBrk="0" hangingPunct="0">
              <a:defRPr sz="2800" b="1">
                <a:solidFill>
                  <a:schemeClr val="tx1"/>
                </a:solidFill>
                <a:latin typeface="Arial" charset="0"/>
                <a:cs typeface="Arial" charset="0"/>
              </a:defRPr>
            </a:lvl1pPr>
            <a:lvl2pPr marL="742950" indent="-285750" defTabSz="928688" eaLnBrk="0" hangingPunct="0">
              <a:defRPr sz="2800" b="1">
                <a:solidFill>
                  <a:schemeClr val="tx1"/>
                </a:solidFill>
                <a:latin typeface="Arial" charset="0"/>
                <a:cs typeface="Arial" charset="0"/>
              </a:defRPr>
            </a:lvl2pPr>
            <a:lvl3pPr marL="1143000" indent="-228600" defTabSz="928688" eaLnBrk="0" hangingPunct="0">
              <a:defRPr sz="2800" b="1">
                <a:solidFill>
                  <a:schemeClr val="tx1"/>
                </a:solidFill>
                <a:latin typeface="Arial" charset="0"/>
                <a:cs typeface="Arial" charset="0"/>
              </a:defRPr>
            </a:lvl3pPr>
            <a:lvl4pPr marL="1600200" indent="-228600" defTabSz="928688" eaLnBrk="0" hangingPunct="0">
              <a:defRPr sz="2800" b="1">
                <a:solidFill>
                  <a:schemeClr val="tx1"/>
                </a:solidFill>
                <a:latin typeface="Arial" charset="0"/>
                <a:cs typeface="Arial" charset="0"/>
              </a:defRPr>
            </a:lvl4pPr>
            <a:lvl5pPr marL="2057400" indent="-228600" defTabSz="928688" eaLnBrk="0" hangingPunct="0">
              <a:defRPr sz="2800" b="1">
                <a:solidFill>
                  <a:schemeClr val="tx1"/>
                </a:solidFill>
                <a:latin typeface="Arial" charset="0"/>
                <a:cs typeface="Arial" charset="0"/>
              </a:defRPr>
            </a:lvl5pPr>
            <a:lvl6pPr marL="2514600" indent="-228600" algn="ctr" defTabSz="928688" eaLnBrk="0" fontAlgn="base" hangingPunct="0">
              <a:spcBef>
                <a:spcPct val="0"/>
              </a:spcBef>
              <a:spcAft>
                <a:spcPct val="0"/>
              </a:spcAft>
              <a:defRPr sz="2800" b="1">
                <a:solidFill>
                  <a:schemeClr val="tx1"/>
                </a:solidFill>
                <a:latin typeface="Arial" charset="0"/>
                <a:cs typeface="Arial" charset="0"/>
              </a:defRPr>
            </a:lvl6pPr>
            <a:lvl7pPr marL="2971800" indent="-228600" algn="ctr" defTabSz="928688" eaLnBrk="0" fontAlgn="base" hangingPunct="0">
              <a:spcBef>
                <a:spcPct val="0"/>
              </a:spcBef>
              <a:spcAft>
                <a:spcPct val="0"/>
              </a:spcAft>
              <a:defRPr sz="2800" b="1">
                <a:solidFill>
                  <a:schemeClr val="tx1"/>
                </a:solidFill>
                <a:latin typeface="Arial" charset="0"/>
                <a:cs typeface="Arial" charset="0"/>
              </a:defRPr>
            </a:lvl7pPr>
            <a:lvl8pPr marL="3429000" indent="-228600" algn="ctr" defTabSz="928688" eaLnBrk="0" fontAlgn="base" hangingPunct="0">
              <a:spcBef>
                <a:spcPct val="0"/>
              </a:spcBef>
              <a:spcAft>
                <a:spcPct val="0"/>
              </a:spcAft>
              <a:defRPr sz="2800" b="1">
                <a:solidFill>
                  <a:schemeClr val="tx1"/>
                </a:solidFill>
                <a:latin typeface="Arial" charset="0"/>
                <a:cs typeface="Arial" charset="0"/>
              </a:defRPr>
            </a:lvl8pPr>
            <a:lvl9pPr marL="3886200" indent="-228600" algn="ctr" defTabSz="928688" eaLnBrk="0" fontAlgn="base" hangingPunct="0">
              <a:spcBef>
                <a:spcPct val="0"/>
              </a:spcBef>
              <a:spcAft>
                <a:spcPct val="0"/>
              </a:spcAft>
              <a:defRPr sz="2800" b="1">
                <a:solidFill>
                  <a:schemeClr val="tx1"/>
                </a:solidFill>
                <a:latin typeface="Arial" charset="0"/>
                <a:cs typeface="Arial" charset="0"/>
              </a:defRPr>
            </a:lvl9pPr>
          </a:lstStyle>
          <a:p>
            <a:pPr eaLnBrk="1" hangingPunct="1"/>
            <a:fld id="{A185E30F-77B8-4428-A45F-AA29EEB2C482}" type="slidenum">
              <a:rPr lang="en-US" sz="1200" b="0"/>
              <a:pPr eaLnBrk="1" hangingPunct="1"/>
              <a:t>7</a:t>
            </a:fld>
            <a:endParaRPr lang="en-US" sz="1200" b="0"/>
          </a:p>
        </p:txBody>
      </p:sp>
      <p:sp>
        <p:nvSpPr>
          <p:cNvPr id="78851" name="Rectangle 2"/>
          <p:cNvSpPr>
            <a:spLocks noRot="1" noChangeArrowheads="1" noTextEdit="1"/>
          </p:cNvSpPr>
          <p:nvPr>
            <p:ph type="sldImg"/>
          </p:nvPr>
        </p:nvSpPr>
        <p:spPr>
          <a:ln/>
        </p:spPr>
      </p:sp>
      <p:sp>
        <p:nvSpPr>
          <p:cNvPr id="78852" name="Rectangle 3"/>
          <p:cNvSpPr>
            <a:spLocks noGrp="1" noChangeArrowheads="1"/>
          </p:cNvSpPr>
          <p:nvPr>
            <p:ph type="body" idx="1"/>
          </p:nvPr>
        </p:nvSpPr>
        <p:spPr>
          <a:xfrm>
            <a:off x="901700" y="4705350"/>
            <a:ext cx="4965700" cy="4457700"/>
          </a:xfrm>
          <a:noFill/>
        </p:spPr>
        <p:txBody>
          <a:bodyPr/>
          <a:lstStyle/>
          <a:p>
            <a:pPr eaLnBrk="1" hangingPunct="1"/>
            <a:r>
              <a:rPr lang="en-US" smtClean="0"/>
              <a:t>Now the figure on the right is signed; darker is negative, lighter is positive, and mid grey is zero.</a:t>
            </a:r>
          </a:p>
          <a:p>
            <a:pPr eaLnBrk="1" hangingPunct="1"/>
            <a:r>
              <a:rPr lang="en-US" smtClean="0"/>
              <a:t>I always ask 1) which derivative (y or x) is this?  2) Have I got the sign of the kernel right? (i.e.</a:t>
            </a:r>
          </a:p>
          <a:p>
            <a:pPr eaLnBrk="1" hangingPunct="1"/>
            <a:r>
              <a:rPr lang="en-US" smtClean="0"/>
              <a:t>is it d/dx or -d/dx).</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lvl1pPr defTabSz="928688" eaLnBrk="0" hangingPunct="0">
              <a:defRPr sz="2800" b="1">
                <a:solidFill>
                  <a:schemeClr val="tx1"/>
                </a:solidFill>
                <a:latin typeface="Arial" charset="0"/>
                <a:cs typeface="Arial" charset="0"/>
              </a:defRPr>
            </a:lvl1pPr>
            <a:lvl2pPr marL="742950" indent="-285750" defTabSz="928688" eaLnBrk="0" hangingPunct="0">
              <a:defRPr sz="2800" b="1">
                <a:solidFill>
                  <a:schemeClr val="tx1"/>
                </a:solidFill>
                <a:latin typeface="Arial" charset="0"/>
                <a:cs typeface="Arial" charset="0"/>
              </a:defRPr>
            </a:lvl2pPr>
            <a:lvl3pPr marL="1143000" indent="-228600" defTabSz="928688" eaLnBrk="0" hangingPunct="0">
              <a:defRPr sz="2800" b="1">
                <a:solidFill>
                  <a:schemeClr val="tx1"/>
                </a:solidFill>
                <a:latin typeface="Arial" charset="0"/>
                <a:cs typeface="Arial" charset="0"/>
              </a:defRPr>
            </a:lvl3pPr>
            <a:lvl4pPr marL="1600200" indent="-228600" defTabSz="928688" eaLnBrk="0" hangingPunct="0">
              <a:defRPr sz="2800" b="1">
                <a:solidFill>
                  <a:schemeClr val="tx1"/>
                </a:solidFill>
                <a:latin typeface="Arial" charset="0"/>
                <a:cs typeface="Arial" charset="0"/>
              </a:defRPr>
            </a:lvl4pPr>
            <a:lvl5pPr marL="2057400" indent="-228600" defTabSz="928688" eaLnBrk="0" hangingPunct="0">
              <a:defRPr sz="2800" b="1">
                <a:solidFill>
                  <a:schemeClr val="tx1"/>
                </a:solidFill>
                <a:latin typeface="Arial" charset="0"/>
                <a:cs typeface="Arial" charset="0"/>
              </a:defRPr>
            </a:lvl5pPr>
            <a:lvl6pPr marL="2514600" indent="-228600" algn="ctr" defTabSz="928688" eaLnBrk="0" fontAlgn="base" hangingPunct="0">
              <a:spcBef>
                <a:spcPct val="0"/>
              </a:spcBef>
              <a:spcAft>
                <a:spcPct val="0"/>
              </a:spcAft>
              <a:defRPr sz="2800" b="1">
                <a:solidFill>
                  <a:schemeClr val="tx1"/>
                </a:solidFill>
                <a:latin typeface="Arial" charset="0"/>
                <a:cs typeface="Arial" charset="0"/>
              </a:defRPr>
            </a:lvl6pPr>
            <a:lvl7pPr marL="2971800" indent="-228600" algn="ctr" defTabSz="928688" eaLnBrk="0" fontAlgn="base" hangingPunct="0">
              <a:spcBef>
                <a:spcPct val="0"/>
              </a:spcBef>
              <a:spcAft>
                <a:spcPct val="0"/>
              </a:spcAft>
              <a:defRPr sz="2800" b="1">
                <a:solidFill>
                  <a:schemeClr val="tx1"/>
                </a:solidFill>
                <a:latin typeface="Arial" charset="0"/>
                <a:cs typeface="Arial" charset="0"/>
              </a:defRPr>
            </a:lvl7pPr>
            <a:lvl8pPr marL="3429000" indent="-228600" algn="ctr" defTabSz="928688" eaLnBrk="0" fontAlgn="base" hangingPunct="0">
              <a:spcBef>
                <a:spcPct val="0"/>
              </a:spcBef>
              <a:spcAft>
                <a:spcPct val="0"/>
              </a:spcAft>
              <a:defRPr sz="2800" b="1">
                <a:solidFill>
                  <a:schemeClr val="tx1"/>
                </a:solidFill>
                <a:latin typeface="Arial" charset="0"/>
                <a:cs typeface="Arial" charset="0"/>
              </a:defRPr>
            </a:lvl8pPr>
            <a:lvl9pPr marL="3886200" indent="-228600" algn="ctr" defTabSz="928688" eaLnBrk="0" fontAlgn="base" hangingPunct="0">
              <a:spcBef>
                <a:spcPct val="0"/>
              </a:spcBef>
              <a:spcAft>
                <a:spcPct val="0"/>
              </a:spcAft>
              <a:defRPr sz="2800" b="1">
                <a:solidFill>
                  <a:schemeClr val="tx1"/>
                </a:solidFill>
                <a:latin typeface="Arial" charset="0"/>
                <a:cs typeface="Arial" charset="0"/>
              </a:defRPr>
            </a:lvl9pPr>
          </a:lstStyle>
          <a:p>
            <a:pPr eaLnBrk="1" hangingPunct="1"/>
            <a:fld id="{8BA1B5B2-3CC4-40E6-88BE-1F894ACA9E6B}" type="slidenum">
              <a:rPr lang="en-US" sz="1200" b="0"/>
              <a:pPr eaLnBrk="1" hangingPunct="1"/>
              <a:t>13</a:t>
            </a:fld>
            <a:endParaRPr lang="en-US" sz="1200" b="0"/>
          </a:p>
        </p:txBody>
      </p:sp>
      <p:sp>
        <p:nvSpPr>
          <p:cNvPr id="79875" name="Rectangle 2"/>
          <p:cNvSpPr>
            <a:spLocks noRot="1" noChangeArrowheads="1" noTextEdit="1"/>
          </p:cNvSpPr>
          <p:nvPr>
            <p:ph type="sldImg"/>
          </p:nvPr>
        </p:nvSpPr>
        <p:spPr>
          <a:ln/>
        </p:spPr>
      </p:sp>
      <p:sp>
        <p:nvSpPr>
          <p:cNvPr id="79876" name="Rectangle 3"/>
          <p:cNvSpPr>
            <a:spLocks noGrp="1" noChangeArrowheads="1"/>
          </p:cNvSpPr>
          <p:nvPr>
            <p:ph type="body" idx="1"/>
          </p:nvPr>
        </p:nvSpPr>
        <p:spPr>
          <a:noFill/>
        </p:spPr>
        <p:txBody>
          <a:bodyPr/>
          <a:lstStyle/>
          <a:p>
            <a:pPr eaLnBrk="1" hangingPunct="1">
              <a:spcBef>
                <a:spcPct val="0"/>
              </a:spcBef>
            </a:pPr>
            <a:r>
              <a:rPr lang="en-US" sz="700" smtClean="0">
                <a:sym typeface="Symbol" pitchFamily="18" charset="2"/>
              </a:rPr>
              <a:t>The two-dimensional function in the left diagram is represented by contour lines in the right diagram, where arrows indicate the gradient of the function at different locations. Obviously, the gradient is always pointing in the direction of the steepest increase of the function. </a:t>
            </a:r>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lvl1pPr defTabSz="928688" eaLnBrk="0" hangingPunct="0">
              <a:defRPr sz="2800" b="1">
                <a:solidFill>
                  <a:schemeClr val="tx1"/>
                </a:solidFill>
                <a:latin typeface="Arial" charset="0"/>
                <a:cs typeface="Arial" charset="0"/>
              </a:defRPr>
            </a:lvl1pPr>
            <a:lvl2pPr marL="742950" indent="-285750" defTabSz="928688" eaLnBrk="0" hangingPunct="0">
              <a:defRPr sz="2800" b="1">
                <a:solidFill>
                  <a:schemeClr val="tx1"/>
                </a:solidFill>
                <a:latin typeface="Arial" charset="0"/>
                <a:cs typeface="Arial" charset="0"/>
              </a:defRPr>
            </a:lvl2pPr>
            <a:lvl3pPr marL="1143000" indent="-228600" defTabSz="928688" eaLnBrk="0" hangingPunct="0">
              <a:defRPr sz="2800" b="1">
                <a:solidFill>
                  <a:schemeClr val="tx1"/>
                </a:solidFill>
                <a:latin typeface="Arial" charset="0"/>
                <a:cs typeface="Arial" charset="0"/>
              </a:defRPr>
            </a:lvl3pPr>
            <a:lvl4pPr marL="1600200" indent="-228600" defTabSz="928688" eaLnBrk="0" hangingPunct="0">
              <a:defRPr sz="2800" b="1">
                <a:solidFill>
                  <a:schemeClr val="tx1"/>
                </a:solidFill>
                <a:latin typeface="Arial" charset="0"/>
                <a:cs typeface="Arial" charset="0"/>
              </a:defRPr>
            </a:lvl4pPr>
            <a:lvl5pPr marL="2057400" indent="-228600" defTabSz="928688" eaLnBrk="0" hangingPunct="0">
              <a:defRPr sz="2800" b="1">
                <a:solidFill>
                  <a:schemeClr val="tx1"/>
                </a:solidFill>
                <a:latin typeface="Arial" charset="0"/>
                <a:cs typeface="Arial" charset="0"/>
              </a:defRPr>
            </a:lvl5pPr>
            <a:lvl6pPr marL="2514600" indent="-228600" algn="ctr" defTabSz="928688" eaLnBrk="0" fontAlgn="base" hangingPunct="0">
              <a:spcBef>
                <a:spcPct val="0"/>
              </a:spcBef>
              <a:spcAft>
                <a:spcPct val="0"/>
              </a:spcAft>
              <a:defRPr sz="2800" b="1">
                <a:solidFill>
                  <a:schemeClr val="tx1"/>
                </a:solidFill>
                <a:latin typeface="Arial" charset="0"/>
                <a:cs typeface="Arial" charset="0"/>
              </a:defRPr>
            </a:lvl6pPr>
            <a:lvl7pPr marL="2971800" indent="-228600" algn="ctr" defTabSz="928688" eaLnBrk="0" fontAlgn="base" hangingPunct="0">
              <a:spcBef>
                <a:spcPct val="0"/>
              </a:spcBef>
              <a:spcAft>
                <a:spcPct val="0"/>
              </a:spcAft>
              <a:defRPr sz="2800" b="1">
                <a:solidFill>
                  <a:schemeClr val="tx1"/>
                </a:solidFill>
                <a:latin typeface="Arial" charset="0"/>
                <a:cs typeface="Arial" charset="0"/>
              </a:defRPr>
            </a:lvl7pPr>
            <a:lvl8pPr marL="3429000" indent="-228600" algn="ctr" defTabSz="928688" eaLnBrk="0" fontAlgn="base" hangingPunct="0">
              <a:spcBef>
                <a:spcPct val="0"/>
              </a:spcBef>
              <a:spcAft>
                <a:spcPct val="0"/>
              </a:spcAft>
              <a:defRPr sz="2800" b="1">
                <a:solidFill>
                  <a:schemeClr val="tx1"/>
                </a:solidFill>
                <a:latin typeface="Arial" charset="0"/>
                <a:cs typeface="Arial" charset="0"/>
              </a:defRPr>
            </a:lvl8pPr>
            <a:lvl9pPr marL="3886200" indent="-228600" algn="ctr" defTabSz="928688" eaLnBrk="0" fontAlgn="base" hangingPunct="0">
              <a:spcBef>
                <a:spcPct val="0"/>
              </a:spcBef>
              <a:spcAft>
                <a:spcPct val="0"/>
              </a:spcAft>
              <a:defRPr sz="2800" b="1">
                <a:solidFill>
                  <a:schemeClr val="tx1"/>
                </a:solidFill>
                <a:latin typeface="Arial" charset="0"/>
                <a:cs typeface="Arial" charset="0"/>
              </a:defRPr>
            </a:lvl9pPr>
          </a:lstStyle>
          <a:p>
            <a:pPr eaLnBrk="1" hangingPunct="1"/>
            <a:fld id="{8C679206-D0B3-4499-A168-C9541E3BBFBA}" type="slidenum">
              <a:rPr lang="en-US" sz="1200" b="0"/>
              <a:pPr eaLnBrk="1" hangingPunct="1"/>
              <a:t>27</a:t>
            </a:fld>
            <a:endParaRPr lang="en-US" sz="1200" b="0"/>
          </a:p>
        </p:txBody>
      </p:sp>
      <p:sp>
        <p:nvSpPr>
          <p:cNvPr id="80899" name="Rectangle 2"/>
          <p:cNvSpPr>
            <a:spLocks noRot="1" noChangeArrowheads="1" noTextEdit="1"/>
          </p:cNvSpPr>
          <p:nvPr>
            <p:ph type="sldImg"/>
          </p:nvPr>
        </p:nvSpPr>
        <p:spPr>
          <a:xfrm>
            <a:off x="908050" y="744538"/>
            <a:ext cx="4953000" cy="3714750"/>
          </a:xfrm>
          <a:ln/>
        </p:spPr>
      </p:sp>
      <p:sp>
        <p:nvSpPr>
          <p:cNvPr id="80900" name="Rectangle 3"/>
          <p:cNvSpPr>
            <a:spLocks noGrp="1" noChangeArrowheads="1"/>
          </p:cNvSpPr>
          <p:nvPr>
            <p:ph type="body" idx="1"/>
          </p:nvPr>
        </p:nvSpPr>
        <p:spPr>
          <a:xfrm>
            <a:off x="901700" y="4706938"/>
            <a:ext cx="4965700" cy="4454525"/>
          </a:xfrm>
          <a:noFill/>
        </p:spPr>
        <p:txBody>
          <a:bodyPr/>
          <a:lstStyle/>
          <a:p>
            <a:pPr eaLnBrk="1" hangingPunct="1"/>
            <a:r>
              <a:rPr lang="da-DK" smtClean="0"/>
              <a:t>Pascal triangle…</a:t>
            </a:r>
            <a:endParaRPr lang="en-GB"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lvl1pPr defTabSz="928688" eaLnBrk="0" hangingPunct="0">
              <a:defRPr sz="2800" b="1">
                <a:solidFill>
                  <a:schemeClr val="tx1"/>
                </a:solidFill>
                <a:latin typeface="Arial" charset="0"/>
                <a:cs typeface="Arial" charset="0"/>
              </a:defRPr>
            </a:lvl1pPr>
            <a:lvl2pPr marL="742950" indent="-285750" defTabSz="928688" eaLnBrk="0" hangingPunct="0">
              <a:defRPr sz="2800" b="1">
                <a:solidFill>
                  <a:schemeClr val="tx1"/>
                </a:solidFill>
                <a:latin typeface="Arial" charset="0"/>
                <a:cs typeface="Arial" charset="0"/>
              </a:defRPr>
            </a:lvl2pPr>
            <a:lvl3pPr marL="1143000" indent="-228600" defTabSz="928688" eaLnBrk="0" hangingPunct="0">
              <a:defRPr sz="2800" b="1">
                <a:solidFill>
                  <a:schemeClr val="tx1"/>
                </a:solidFill>
                <a:latin typeface="Arial" charset="0"/>
                <a:cs typeface="Arial" charset="0"/>
              </a:defRPr>
            </a:lvl3pPr>
            <a:lvl4pPr marL="1600200" indent="-228600" defTabSz="928688" eaLnBrk="0" hangingPunct="0">
              <a:defRPr sz="2800" b="1">
                <a:solidFill>
                  <a:schemeClr val="tx1"/>
                </a:solidFill>
                <a:latin typeface="Arial" charset="0"/>
                <a:cs typeface="Arial" charset="0"/>
              </a:defRPr>
            </a:lvl4pPr>
            <a:lvl5pPr marL="2057400" indent="-228600" defTabSz="928688" eaLnBrk="0" hangingPunct="0">
              <a:defRPr sz="2800" b="1">
                <a:solidFill>
                  <a:schemeClr val="tx1"/>
                </a:solidFill>
                <a:latin typeface="Arial" charset="0"/>
                <a:cs typeface="Arial" charset="0"/>
              </a:defRPr>
            </a:lvl5pPr>
            <a:lvl6pPr marL="2514600" indent="-228600" algn="ctr" defTabSz="928688" eaLnBrk="0" fontAlgn="base" hangingPunct="0">
              <a:spcBef>
                <a:spcPct val="0"/>
              </a:spcBef>
              <a:spcAft>
                <a:spcPct val="0"/>
              </a:spcAft>
              <a:defRPr sz="2800" b="1">
                <a:solidFill>
                  <a:schemeClr val="tx1"/>
                </a:solidFill>
                <a:latin typeface="Arial" charset="0"/>
                <a:cs typeface="Arial" charset="0"/>
              </a:defRPr>
            </a:lvl6pPr>
            <a:lvl7pPr marL="2971800" indent="-228600" algn="ctr" defTabSz="928688" eaLnBrk="0" fontAlgn="base" hangingPunct="0">
              <a:spcBef>
                <a:spcPct val="0"/>
              </a:spcBef>
              <a:spcAft>
                <a:spcPct val="0"/>
              </a:spcAft>
              <a:defRPr sz="2800" b="1">
                <a:solidFill>
                  <a:schemeClr val="tx1"/>
                </a:solidFill>
                <a:latin typeface="Arial" charset="0"/>
                <a:cs typeface="Arial" charset="0"/>
              </a:defRPr>
            </a:lvl7pPr>
            <a:lvl8pPr marL="3429000" indent="-228600" algn="ctr" defTabSz="928688" eaLnBrk="0" fontAlgn="base" hangingPunct="0">
              <a:spcBef>
                <a:spcPct val="0"/>
              </a:spcBef>
              <a:spcAft>
                <a:spcPct val="0"/>
              </a:spcAft>
              <a:defRPr sz="2800" b="1">
                <a:solidFill>
                  <a:schemeClr val="tx1"/>
                </a:solidFill>
                <a:latin typeface="Arial" charset="0"/>
                <a:cs typeface="Arial" charset="0"/>
              </a:defRPr>
            </a:lvl8pPr>
            <a:lvl9pPr marL="3886200" indent="-228600" algn="ctr" defTabSz="928688" eaLnBrk="0" fontAlgn="base" hangingPunct="0">
              <a:spcBef>
                <a:spcPct val="0"/>
              </a:spcBef>
              <a:spcAft>
                <a:spcPct val="0"/>
              </a:spcAft>
              <a:defRPr sz="2800" b="1">
                <a:solidFill>
                  <a:schemeClr val="tx1"/>
                </a:solidFill>
                <a:latin typeface="Arial" charset="0"/>
                <a:cs typeface="Arial" charset="0"/>
              </a:defRPr>
            </a:lvl9pPr>
          </a:lstStyle>
          <a:p>
            <a:pPr eaLnBrk="1" hangingPunct="1"/>
            <a:fld id="{FC300DC7-936E-486E-AFA6-EBB7B4091D02}" type="slidenum">
              <a:rPr lang="en-US" sz="1200" b="0"/>
              <a:pPr eaLnBrk="1" hangingPunct="1"/>
              <a:t>36</a:t>
            </a:fld>
            <a:endParaRPr lang="en-US" sz="1200" b="0"/>
          </a:p>
        </p:txBody>
      </p:sp>
      <p:sp>
        <p:nvSpPr>
          <p:cNvPr id="81923" name="Rectangle 2"/>
          <p:cNvSpPr>
            <a:spLocks noRot="1" noChangeArrowheads="1" noTextEdit="1"/>
          </p:cNvSpPr>
          <p:nvPr>
            <p:ph type="sldImg"/>
          </p:nvPr>
        </p:nvSpPr>
        <p:spPr>
          <a:ln/>
        </p:spPr>
      </p:sp>
      <p:sp>
        <p:nvSpPr>
          <p:cNvPr id="81924" name="Rectangle 3"/>
          <p:cNvSpPr>
            <a:spLocks noGrp="1" noChangeArrowheads="1"/>
          </p:cNvSpPr>
          <p:nvPr>
            <p:ph type="body" idx="1"/>
          </p:nvPr>
        </p:nvSpPr>
        <p:spPr>
          <a:noFill/>
        </p:spPr>
        <p:txBody>
          <a:bodyPr/>
          <a:lstStyle/>
          <a:p>
            <a:pPr eaLnBrk="1" hangingPunct="1"/>
            <a:r>
              <a:rPr lang="en-US" smtClean="0"/>
              <a:t>Gradient – zistime smer a velkost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grpSp>
        <p:nvGrpSpPr>
          <p:cNvPr id="4" name="Group 2"/>
          <p:cNvGrpSpPr>
            <a:grpSpLocks/>
          </p:cNvGrpSpPr>
          <p:nvPr/>
        </p:nvGrpSpPr>
        <p:grpSpPr bwMode="auto">
          <a:xfrm>
            <a:off x="0" y="3902075"/>
            <a:ext cx="3400425" cy="2949575"/>
            <a:chOff x="0" y="2458"/>
            <a:chExt cx="2142" cy="1858"/>
          </a:xfrm>
        </p:grpSpPr>
        <p:sp>
          <p:nvSpPr>
            <p:cNvPr id="5" name="Freeform 3"/>
            <p:cNvSpPr>
              <a:spLocks/>
            </p:cNvSpPr>
            <p:nvPr/>
          </p:nvSpPr>
          <p:spPr bwMode="ltGray">
            <a:xfrm>
              <a:off x="0" y="2508"/>
              <a:ext cx="2142" cy="1804"/>
            </a:xfrm>
            <a:custGeom>
              <a:avLst/>
              <a:gdLst>
                <a:gd name="T0" fmla="*/ 329 w 2135"/>
                <a:gd name="T1" fmla="*/ 66 h 1804"/>
                <a:gd name="T2" fmla="*/ 161 w 2135"/>
                <a:gd name="T3" fmla="*/ 30 h 1804"/>
                <a:gd name="T4" fmla="*/ 0 w 2135"/>
                <a:gd name="T5" fmla="*/ 0 h 1804"/>
                <a:gd name="T6" fmla="*/ 0 w 2135"/>
                <a:gd name="T7" fmla="*/ 12 h 1804"/>
                <a:gd name="T8" fmla="*/ 161 w 2135"/>
                <a:gd name="T9" fmla="*/ 42 h 1804"/>
                <a:gd name="T10" fmla="*/ 323 w 2135"/>
                <a:gd name="T11" fmla="*/ 78 h 1804"/>
                <a:gd name="T12" fmla="*/ 556 w 2135"/>
                <a:gd name="T13" fmla="*/ 150 h 1804"/>
                <a:gd name="T14" fmla="*/ 777 w 2135"/>
                <a:gd name="T15" fmla="*/ 245 h 1804"/>
                <a:gd name="T16" fmla="*/ 993 w 2135"/>
                <a:gd name="T17" fmla="*/ 365 h 1804"/>
                <a:gd name="T18" fmla="*/ 1196 w 2135"/>
                <a:gd name="T19" fmla="*/ 503 h 1804"/>
                <a:gd name="T20" fmla="*/ 1381 w 2135"/>
                <a:gd name="T21" fmla="*/ 653 h 1804"/>
                <a:gd name="T22" fmla="*/ 1555 w 2135"/>
                <a:gd name="T23" fmla="*/ 827 h 1804"/>
                <a:gd name="T24" fmla="*/ 1710 w 2135"/>
                <a:gd name="T25" fmla="*/ 1019 h 1804"/>
                <a:gd name="T26" fmla="*/ 1854 w 2135"/>
                <a:gd name="T27" fmla="*/ 1229 h 1804"/>
                <a:gd name="T28" fmla="*/ 1937 w 2135"/>
                <a:gd name="T29" fmla="*/ 1366 h 1804"/>
                <a:gd name="T30" fmla="*/ 2009 w 2135"/>
                <a:gd name="T31" fmla="*/ 1510 h 1804"/>
                <a:gd name="T32" fmla="*/ 2069 w 2135"/>
                <a:gd name="T33" fmla="*/ 1654 h 1804"/>
                <a:gd name="T34" fmla="*/ 2123 w 2135"/>
                <a:gd name="T35" fmla="*/ 1804 h 1804"/>
                <a:gd name="T36" fmla="*/ 2135 w 2135"/>
                <a:gd name="T37" fmla="*/ 1804 h 1804"/>
                <a:gd name="T38" fmla="*/ 2081 w 2135"/>
                <a:gd name="T39" fmla="*/ 1654 h 1804"/>
                <a:gd name="T40" fmla="*/ 2021 w 2135"/>
                <a:gd name="T41" fmla="*/ 1510 h 1804"/>
                <a:gd name="T42" fmla="*/ 1949 w 2135"/>
                <a:gd name="T43" fmla="*/ 1366 h 1804"/>
                <a:gd name="T44" fmla="*/ 1866 w 2135"/>
                <a:gd name="T45" fmla="*/ 1223 h 1804"/>
                <a:gd name="T46" fmla="*/ 1722 w 2135"/>
                <a:gd name="T47" fmla="*/ 1013 h 1804"/>
                <a:gd name="T48" fmla="*/ 1561 w 2135"/>
                <a:gd name="T49" fmla="*/ 821 h 1804"/>
                <a:gd name="T50" fmla="*/ 1387 w 2135"/>
                <a:gd name="T51" fmla="*/ 647 h 1804"/>
                <a:gd name="T52" fmla="*/ 1202 w 2135"/>
                <a:gd name="T53" fmla="*/ 491 h 1804"/>
                <a:gd name="T54" fmla="*/ 999 w 2135"/>
                <a:gd name="T55" fmla="*/ 353 h 1804"/>
                <a:gd name="T56" fmla="*/ 783 w 2135"/>
                <a:gd name="T57" fmla="*/ 239 h 1804"/>
                <a:gd name="T58" fmla="*/ 562 w 2135"/>
                <a:gd name="T59" fmla="*/ 138 h 1804"/>
                <a:gd name="T60" fmla="*/ 329 w 2135"/>
                <a:gd name="T61" fmla="*/ 66 h 1804"/>
                <a:gd name="T62" fmla="*/ 329 w 2135"/>
                <a:gd name="T63" fmla="*/ 66 h 1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lnTo>
                    <a:pt x="329" y="66"/>
                  </a:lnTo>
                  <a:close/>
                </a:path>
              </a:pathLst>
            </a:custGeom>
            <a:gradFill rotWithShape="0">
              <a:gsLst>
                <a:gs pos="0">
                  <a:schemeClr val="bg1"/>
                </a:gs>
                <a:gs pos="50000">
                  <a:schemeClr val="bg2"/>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sk-SK"/>
            </a:p>
          </p:txBody>
        </p:sp>
        <p:sp>
          <p:nvSpPr>
            <p:cNvPr id="6" name="Freeform 4"/>
            <p:cNvSpPr>
              <a:spLocks/>
            </p:cNvSpPr>
            <p:nvPr/>
          </p:nvSpPr>
          <p:spPr bwMode="hidden">
            <a:xfrm>
              <a:off x="0" y="2458"/>
              <a:ext cx="1854" cy="1858"/>
            </a:xfrm>
            <a:custGeom>
              <a:avLst/>
              <a:gdLst>
                <a:gd name="T0" fmla="*/ 1854 w 1854"/>
                <a:gd name="T1" fmla="*/ 1858 h 1858"/>
                <a:gd name="T2" fmla="*/ 0 w 1854"/>
                <a:gd name="T3" fmla="*/ 1858 h 1858"/>
                <a:gd name="T4" fmla="*/ 0 w 1854"/>
                <a:gd name="T5" fmla="*/ 0 h 1858"/>
                <a:gd name="T6" fmla="*/ 1854 w 1854"/>
                <a:gd name="T7" fmla="*/ 1858 h 1858"/>
                <a:gd name="T8" fmla="*/ 1854 w 1854"/>
                <a:gd name="T9" fmla="*/ 1858 h 1858"/>
              </a:gdLst>
              <a:ahLst/>
              <a:cxnLst>
                <a:cxn ang="0">
                  <a:pos x="T0" y="T1"/>
                </a:cxn>
                <a:cxn ang="0">
                  <a:pos x="T2" y="T3"/>
                </a:cxn>
                <a:cxn ang="0">
                  <a:pos x="T4" y="T5"/>
                </a:cxn>
                <a:cxn ang="0">
                  <a:pos x="T6" y="T7"/>
                </a:cxn>
                <a:cxn ang="0">
                  <a:pos x="T8" y="T9"/>
                </a:cxn>
              </a:cxnLst>
              <a:rect l="0" t="0" r="r" b="b"/>
              <a:pathLst>
                <a:path w="1854" h="1858">
                  <a:moveTo>
                    <a:pt x="1854" y="1858"/>
                  </a:moveTo>
                  <a:lnTo>
                    <a:pt x="0" y="1858"/>
                  </a:lnTo>
                  <a:lnTo>
                    <a:pt x="0" y="0"/>
                  </a:lnTo>
                  <a:lnTo>
                    <a:pt x="1854" y="1858"/>
                  </a:lnTo>
                  <a:lnTo>
                    <a:pt x="1854" y="1858"/>
                  </a:lnTo>
                  <a:close/>
                </a:path>
              </a:pathLst>
            </a:custGeom>
            <a:gradFill rotWithShape="0">
              <a:gsLst>
                <a:gs pos="0">
                  <a:schemeClr val="bg2"/>
                </a:gs>
                <a:gs pos="50000">
                  <a:schemeClr val="bg1"/>
                </a:gs>
                <a:gs pos="100000">
                  <a:schemeClr val="bg2"/>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sk-SK"/>
            </a:p>
          </p:txBody>
        </p:sp>
        <p:sp>
          <p:nvSpPr>
            <p:cNvPr id="7" name="Freeform 5"/>
            <p:cNvSpPr>
              <a:spLocks/>
            </p:cNvSpPr>
            <p:nvPr/>
          </p:nvSpPr>
          <p:spPr bwMode="ltGray">
            <a:xfrm>
              <a:off x="0" y="2735"/>
              <a:ext cx="1745" cy="1577"/>
            </a:xfrm>
            <a:custGeom>
              <a:avLst/>
              <a:gdLst>
                <a:gd name="T0" fmla="*/ 1640 w 1745"/>
                <a:gd name="T1" fmla="*/ 1377 h 1577"/>
                <a:gd name="T2" fmla="*/ 1692 w 1745"/>
                <a:gd name="T3" fmla="*/ 1479 h 1577"/>
                <a:gd name="T4" fmla="*/ 1732 w 1745"/>
                <a:gd name="T5" fmla="*/ 1577 h 1577"/>
                <a:gd name="T6" fmla="*/ 1745 w 1745"/>
                <a:gd name="T7" fmla="*/ 1577 h 1577"/>
                <a:gd name="T8" fmla="*/ 1703 w 1745"/>
                <a:gd name="T9" fmla="*/ 1469 h 1577"/>
                <a:gd name="T10" fmla="*/ 1649 w 1745"/>
                <a:gd name="T11" fmla="*/ 1367 h 1577"/>
                <a:gd name="T12" fmla="*/ 1535 w 1745"/>
                <a:gd name="T13" fmla="*/ 1157 h 1577"/>
                <a:gd name="T14" fmla="*/ 1395 w 1745"/>
                <a:gd name="T15" fmla="*/ 951 h 1577"/>
                <a:gd name="T16" fmla="*/ 1236 w 1745"/>
                <a:gd name="T17" fmla="*/ 756 h 1577"/>
                <a:gd name="T18" fmla="*/ 1061 w 1745"/>
                <a:gd name="T19" fmla="*/ 582 h 1577"/>
                <a:gd name="T20" fmla="*/ 876 w 1745"/>
                <a:gd name="T21" fmla="*/ 426 h 1577"/>
                <a:gd name="T22" fmla="*/ 672 w 1745"/>
                <a:gd name="T23" fmla="*/ 294 h 1577"/>
                <a:gd name="T24" fmla="*/ 455 w 1745"/>
                <a:gd name="T25" fmla="*/ 174 h 1577"/>
                <a:gd name="T26" fmla="*/ 234 w 1745"/>
                <a:gd name="T27" fmla="*/ 78 h 1577"/>
                <a:gd name="T28" fmla="*/ 0 w 1745"/>
                <a:gd name="T29" fmla="*/ 0 h 1577"/>
                <a:gd name="T30" fmla="*/ 0 w 1745"/>
                <a:gd name="T31" fmla="*/ 12 h 1577"/>
                <a:gd name="T32" fmla="*/ 222 w 1745"/>
                <a:gd name="T33" fmla="*/ 89 h 1577"/>
                <a:gd name="T34" fmla="*/ 446 w 1745"/>
                <a:gd name="T35" fmla="*/ 185 h 1577"/>
                <a:gd name="T36" fmla="*/ 662 w 1745"/>
                <a:gd name="T37" fmla="*/ 305 h 1577"/>
                <a:gd name="T38" fmla="*/ 866 w 1745"/>
                <a:gd name="T39" fmla="*/ 437 h 1577"/>
                <a:gd name="T40" fmla="*/ 1052 w 1745"/>
                <a:gd name="T41" fmla="*/ 593 h 1577"/>
                <a:gd name="T42" fmla="*/ 1226 w 1745"/>
                <a:gd name="T43" fmla="*/ 767 h 1577"/>
                <a:gd name="T44" fmla="*/ 1385 w 1745"/>
                <a:gd name="T45" fmla="*/ 960 h 1577"/>
                <a:gd name="T46" fmla="*/ 1526 w 1745"/>
                <a:gd name="T47" fmla="*/ 1167 h 1577"/>
                <a:gd name="T48" fmla="*/ 1640 w 1745"/>
                <a:gd name="T49" fmla="*/ 1377 h 1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chemeClr val="bg1"/>
                </a:gs>
                <a:gs pos="50000">
                  <a:schemeClr val="bg2"/>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sk-SK"/>
            </a:p>
          </p:txBody>
        </p:sp>
        <p:sp>
          <p:nvSpPr>
            <p:cNvPr id="8" name="Freeform 6"/>
            <p:cNvSpPr>
              <a:spLocks/>
            </p:cNvSpPr>
            <p:nvPr/>
          </p:nvSpPr>
          <p:spPr bwMode="ltGray">
            <a:xfrm>
              <a:off x="0" y="2544"/>
              <a:ext cx="1745" cy="1768"/>
            </a:xfrm>
            <a:custGeom>
              <a:avLst/>
              <a:gdLst>
                <a:gd name="T0" fmla="*/ 0 w 1745"/>
                <a:gd name="T1" fmla="*/ 0 h 1768"/>
                <a:gd name="T2" fmla="*/ 0 w 1745"/>
                <a:gd name="T3" fmla="*/ 12 h 1768"/>
                <a:gd name="T4" fmla="*/ 210 w 1745"/>
                <a:gd name="T5" fmla="*/ 88 h 1768"/>
                <a:gd name="T6" fmla="*/ 426 w 1745"/>
                <a:gd name="T7" fmla="*/ 190 h 1768"/>
                <a:gd name="T8" fmla="*/ 630 w 1745"/>
                <a:gd name="T9" fmla="*/ 304 h 1768"/>
                <a:gd name="T10" fmla="*/ 818 w 1745"/>
                <a:gd name="T11" fmla="*/ 442 h 1768"/>
                <a:gd name="T12" fmla="*/ 998 w 1745"/>
                <a:gd name="T13" fmla="*/ 592 h 1768"/>
                <a:gd name="T14" fmla="*/ 1164 w 1745"/>
                <a:gd name="T15" fmla="*/ 766 h 1768"/>
                <a:gd name="T16" fmla="*/ 1310 w 1745"/>
                <a:gd name="T17" fmla="*/ 942 h 1768"/>
                <a:gd name="T18" fmla="*/ 1454 w 1745"/>
                <a:gd name="T19" fmla="*/ 1146 h 1768"/>
                <a:gd name="T20" fmla="*/ 1536 w 1745"/>
                <a:gd name="T21" fmla="*/ 1298 h 1768"/>
                <a:gd name="T22" fmla="*/ 1614 w 1745"/>
                <a:gd name="T23" fmla="*/ 1456 h 1768"/>
                <a:gd name="T24" fmla="*/ 1682 w 1745"/>
                <a:gd name="T25" fmla="*/ 1616 h 1768"/>
                <a:gd name="T26" fmla="*/ 1733 w 1745"/>
                <a:gd name="T27" fmla="*/ 1768 h 1768"/>
                <a:gd name="T28" fmla="*/ 1745 w 1745"/>
                <a:gd name="T29" fmla="*/ 1768 h 1768"/>
                <a:gd name="T30" fmla="*/ 1691 w 1745"/>
                <a:gd name="T31" fmla="*/ 1606 h 1768"/>
                <a:gd name="T32" fmla="*/ 1623 w 1745"/>
                <a:gd name="T33" fmla="*/ 1445 h 1768"/>
                <a:gd name="T34" fmla="*/ 1547 w 1745"/>
                <a:gd name="T35" fmla="*/ 1288 h 1768"/>
                <a:gd name="T36" fmla="*/ 1463 w 1745"/>
                <a:gd name="T37" fmla="*/ 1136 h 1768"/>
                <a:gd name="T38" fmla="*/ 1320 w 1745"/>
                <a:gd name="T39" fmla="*/ 932 h 1768"/>
                <a:gd name="T40" fmla="*/ 1173 w 1745"/>
                <a:gd name="T41" fmla="*/ 755 h 1768"/>
                <a:gd name="T42" fmla="*/ 1008 w 1745"/>
                <a:gd name="T43" fmla="*/ 581 h 1768"/>
                <a:gd name="T44" fmla="*/ 827 w 1745"/>
                <a:gd name="T45" fmla="*/ 431 h 1768"/>
                <a:gd name="T46" fmla="*/ 642 w 1745"/>
                <a:gd name="T47" fmla="*/ 293 h 1768"/>
                <a:gd name="T48" fmla="*/ 437 w 1745"/>
                <a:gd name="T49" fmla="*/ 179 h 1768"/>
                <a:gd name="T50" fmla="*/ 222 w 1745"/>
                <a:gd name="T51" fmla="*/ 78 h 1768"/>
                <a:gd name="T52" fmla="*/ 0 w 1745"/>
                <a:gd name="T53" fmla="*/ 0 h 1768"/>
                <a:gd name="T54" fmla="*/ 0 w 1745"/>
                <a:gd name="T55" fmla="*/ 0 h 1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lnTo>
                    <a:pt x="0" y="0"/>
                  </a:lnTo>
                  <a:close/>
                </a:path>
              </a:pathLst>
            </a:custGeom>
            <a:gradFill rotWithShape="0">
              <a:gsLst>
                <a:gs pos="0">
                  <a:schemeClr val="bg1"/>
                </a:gs>
                <a:gs pos="50000">
                  <a:schemeClr val="bg2"/>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sk-SK"/>
            </a:p>
          </p:txBody>
        </p:sp>
        <p:sp>
          <p:nvSpPr>
            <p:cNvPr id="9" name="Oval 7"/>
            <p:cNvSpPr>
              <a:spLocks noChangeArrowheads="1"/>
            </p:cNvSpPr>
            <p:nvPr/>
          </p:nvSpPr>
          <p:spPr bwMode="ltGray">
            <a:xfrm>
              <a:off x="209" y="2784"/>
              <a:ext cx="86" cy="86"/>
            </a:xfrm>
            <a:prstGeom prst="ellipse">
              <a:avLst/>
            </a:prstGeom>
            <a:gradFill rotWithShape="0">
              <a:gsLst>
                <a:gs pos="0">
                  <a:schemeClr val="bg2"/>
                </a:gs>
                <a:gs pos="100000">
                  <a:schemeClr val="bg1"/>
                </a:gs>
              </a:gsLst>
              <a:lin ang="189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sk-SK"/>
            </a:p>
          </p:txBody>
        </p:sp>
        <p:sp>
          <p:nvSpPr>
            <p:cNvPr id="10" name="Oval 8"/>
            <p:cNvSpPr>
              <a:spLocks noChangeArrowheads="1"/>
            </p:cNvSpPr>
            <p:nvPr/>
          </p:nvSpPr>
          <p:spPr bwMode="ltGray">
            <a:xfrm>
              <a:off x="1536" y="3884"/>
              <a:ext cx="92" cy="92"/>
            </a:xfrm>
            <a:prstGeom prst="ellipse">
              <a:avLst/>
            </a:prstGeom>
            <a:gradFill rotWithShape="0">
              <a:gsLst>
                <a:gs pos="0">
                  <a:schemeClr val="bg2"/>
                </a:gs>
                <a:gs pos="100000">
                  <a:schemeClr val="bg1"/>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sk-SK"/>
            </a:p>
          </p:txBody>
        </p:sp>
        <p:sp>
          <p:nvSpPr>
            <p:cNvPr id="11" name="Oval 9"/>
            <p:cNvSpPr>
              <a:spLocks noChangeArrowheads="1"/>
            </p:cNvSpPr>
            <p:nvPr/>
          </p:nvSpPr>
          <p:spPr bwMode="ltGray">
            <a:xfrm>
              <a:off x="791" y="2723"/>
              <a:ext cx="121" cy="121"/>
            </a:xfrm>
            <a:prstGeom prst="ellipse">
              <a:avLst/>
            </a:prstGeom>
            <a:gradFill rotWithShape="0">
              <a:gsLst>
                <a:gs pos="0">
                  <a:schemeClr val="bg2"/>
                </a:gs>
                <a:gs pos="100000">
                  <a:schemeClr val="bg1"/>
                </a:gs>
              </a:gsLst>
              <a:lin ang="189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sk-SK"/>
            </a:p>
          </p:txBody>
        </p:sp>
      </p:grpSp>
      <p:sp>
        <p:nvSpPr>
          <p:cNvPr id="124938" name="Rectangle 10"/>
          <p:cNvSpPr>
            <a:spLocks noGrp="1" noChangeArrowheads="1"/>
          </p:cNvSpPr>
          <p:nvPr>
            <p:ph type="ctrTitle" sz="quarter"/>
          </p:nvPr>
        </p:nvSpPr>
        <p:spPr>
          <a:xfrm>
            <a:off x="685800" y="1873250"/>
            <a:ext cx="7772400" cy="1555750"/>
          </a:xfrm>
        </p:spPr>
        <p:txBody>
          <a:bodyPr/>
          <a:lstStyle>
            <a:lvl1pPr>
              <a:defRPr sz="4800"/>
            </a:lvl1pPr>
          </a:lstStyle>
          <a:p>
            <a:pPr lvl="0"/>
            <a:r>
              <a:rPr lang="en-US" noProof="0" smtClean="0"/>
              <a:t>Kliknite sem a upravte štýl predlohy nadpisov.</a:t>
            </a:r>
          </a:p>
        </p:txBody>
      </p:sp>
      <p:sp>
        <p:nvSpPr>
          <p:cNvPr id="124939" name="Rectangle 11"/>
          <p:cNvSpPr>
            <a:spLocks noGrp="1" noChangeArrowheads="1"/>
          </p:cNvSpPr>
          <p:nvPr>
            <p:ph type="subTitle" sz="quarter" idx="1"/>
          </p:nvPr>
        </p:nvSpPr>
        <p:spPr>
          <a:xfrm>
            <a:off x="1371600" y="3886200"/>
            <a:ext cx="6400800" cy="1752600"/>
          </a:xfrm>
        </p:spPr>
        <p:txBody>
          <a:bodyPr/>
          <a:lstStyle>
            <a:lvl1pPr marL="0" indent="0" algn="ctr">
              <a:defRPr/>
            </a:lvl1pPr>
          </a:lstStyle>
          <a:p>
            <a:pPr lvl="0"/>
            <a:r>
              <a:rPr lang="en-US" noProof="0" smtClean="0"/>
              <a:t>Kliknite sem a upravte štýl predlohy podnadpisov.</a:t>
            </a:r>
          </a:p>
        </p:txBody>
      </p:sp>
      <p:sp>
        <p:nvSpPr>
          <p:cNvPr id="12" name="Rectangle 12"/>
          <p:cNvSpPr>
            <a:spLocks noGrp="1" noChangeArrowheads="1"/>
          </p:cNvSpPr>
          <p:nvPr>
            <p:ph type="dt" sz="quarter" idx="10"/>
          </p:nvPr>
        </p:nvSpPr>
        <p:spPr/>
        <p:txBody>
          <a:bodyPr/>
          <a:lstStyle>
            <a:lvl1pPr>
              <a:defRPr smtClean="0"/>
            </a:lvl1pPr>
          </a:lstStyle>
          <a:p>
            <a:pPr>
              <a:defRPr/>
            </a:pPr>
            <a:endParaRPr lang="en-US"/>
          </a:p>
        </p:txBody>
      </p:sp>
      <p:sp>
        <p:nvSpPr>
          <p:cNvPr id="13" name="Rectangle 13"/>
          <p:cNvSpPr>
            <a:spLocks noGrp="1" noChangeArrowheads="1"/>
          </p:cNvSpPr>
          <p:nvPr>
            <p:ph type="ftr" sz="quarter" idx="11"/>
          </p:nvPr>
        </p:nvSpPr>
        <p:spPr/>
        <p:txBody>
          <a:bodyPr/>
          <a:lstStyle>
            <a:lvl1pPr>
              <a:defRPr smtClean="0"/>
            </a:lvl1pPr>
          </a:lstStyle>
          <a:p>
            <a:pPr>
              <a:defRPr/>
            </a:pPr>
            <a:endParaRPr lang="en-US"/>
          </a:p>
        </p:txBody>
      </p:sp>
      <p:sp>
        <p:nvSpPr>
          <p:cNvPr id="14" name="Rectangle 14"/>
          <p:cNvSpPr>
            <a:spLocks noGrp="1" noChangeArrowheads="1"/>
          </p:cNvSpPr>
          <p:nvPr>
            <p:ph type="sldNum" sz="quarter" idx="12"/>
          </p:nvPr>
        </p:nvSpPr>
        <p:spPr/>
        <p:txBody>
          <a:bodyPr/>
          <a:lstStyle>
            <a:lvl1pPr>
              <a:defRPr smtClean="0"/>
            </a:lvl1pPr>
          </a:lstStyle>
          <a:p>
            <a:pPr>
              <a:defRPr/>
            </a:pPr>
            <a:fld id="{3E920912-6E3B-4250-8CF9-2AB2A81019E9}" type="slidenum">
              <a:rPr lang="en-US"/>
              <a:pPr>
                <a:defRPr/>
              </a:pPr>
              <a:t>‹#›</a:t>
            </a:fld>
            <a:endParaRPr lang="en-US"/>
          </a:p>
        </p:txBody>
      </p:sp>
    </p:spTree>
    <p:extLst>
      <p:ext uri="{BB962C8B-B14F-4D97-AF65-F5344CB8AC3E}">
        <p14:creationId xmlns:p14="http://schemas.microsoft.com/office/powerpoint/2010/main" val="10832923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k-SK"/>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4" name="Rectangle 12"/>
          <p:cNvSpPr>
            <a:spLocks noGrp="1" noChangeArrowheads="1"/>
          </p:cNvSpPr>
          <p:nvPr>
            <p:ph type="dt" sz="half" idx="10"/>
          </p:nvPr>
        </p:nvSpPr>
        <p:spPr>
          <a:ln/>
        </p:spPr>
        <p:txBody>
          <a:bodyPr/>
          <a:lstStyle>
            <a:lvl1pPr>
              <a:defRPr/>
            </a:lvl1pPr>
          </a:lstStyle>
          <a:p>
            <a:pPr>
              <a:defRPr/>
            </a:pPr>
            <a:endParaRPr lang="en-US"/>
          </a:p>
        </p:txBody>
      </p:sp>
      <p:sp>
        <p:nvSpPr>
          <p:cNvPr id="5" name="Rectangle 13"/>
          <p:cNvSpPr>
            <a:spLocks noGrp="1" noChangeArrowheads="1"/>
          </p:cNvSpPr>
          <p:nvPr>
            <p:ph type="ftr" sz="quarter" idx="11"/>
          </p:nvPr>
        </p:nvSpPr>
        <p:spPr>
          <a:ln/>
        </p:spPr>
        <p:txBody>
          <a:bodyPr/>
          <a:lstStyle>
            <a:lvl1pPr>
              <a:defRPr/>
            </a:lvl1pPr>
          </a:lstStyle>
          <a:p>
            <a:pPr>
              <a:defRPr/>
            </a:pPr>
            <a:endParaRPr lang="en-US"/>
          </a:p>
        </p:txBody>
      </p:sp>
      <p:sp>
        <p:nvSpPr>
          <p:cNvPr id="6" name="Rectangle 14"/>
          <p:cNvSpPr>
            <a:spLocks noGrp="1" noChangeArrowheads="1"/>
          </p:cNvSpPr>
          <p:nvPr>
            <p:ph type="sldNum" sz="quarter" idx="12"/>
          </p:nvPr>
        </p:nvSpPr>
        <p:spPr>
          <a:ln/>
        </p:spPr>
        <p:txBody>
          <a:bodyPr/>
          <a:lstStyle>
            <a:lvl1pPr>
              <a:defRPr/>
            </a:lvl1pPr>
          </a:lstStyle>
          <a:p>
            <a:pPr>
              <a:defRPr/>
            </a:pPr>
            <a:fld id="{E45C07B2-D545-4F0A-B615-93DD27D748A3}" type="slidenum">
              <a:rPr lang="en-US"/>
              <a:pPr>
                <a:defRPr/>
              </a:pPr>
              <a:t>‹#›</a:t>
            </a:fld>
            <a:endParaRPr lang="en-US"/>
          </a:p>
        </p:txBody>
      </p:sp>
    </p:spTree>
    <p:extLst>
      <p:ext uri="{BB962C8B-B14F-4D97-AF65-F5344CB8AC3E}">
        <p14:creationId xmlns:p14="http://schemas.microsoft.com/office/powerpoint/2010/main" val="41698326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sk-SK"/>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2"/>
          <p:cNvSpPr>
            <a:spLocks noGrp="1" noChangeArrowheads="1"/>
          </p:cNvSpPr>
          <p:nvPr>
            <p:ph type="dt" sz="half" idx="10"/>
          </p:nvPr>
        </p:nvSpPr>
        <p:spPr>
          <a:ln/>
        </p:spPr>
        <p:txBody>
          <a:bodyPr/>
          <a:lstStyle>
            <a:lvl1pPr>
              <a:defRPr/>
            </a:lvl1pPr>
          </a:lstStyle>
          <a:p>
            <a:pPr>
              <a:defRPr/>
            </a:pPr>
            <a:endParaRPr lang="en-US"/>
          </a:p>
        </p:txBody>
      </p:sp>
      <p:sp>
        <p:nvSpPr>
          <p:cNvPr id="5" name="Rectangle 13"/>
          <p:cNvSpPr>
            <a:spLocks noGrp="1" noChangeArrowheads="1"/>
          </p:cNvSpPr>
          <p:nvPr>
            <p:ph type="ftr" sz="quarter" idx="11"/>
          </p:nvPr>
        </p:nvSpPr>
        <p:spPr>
          <a:ln/>
        </p:spPr>
        <p:txBody>
          <a:bodyPr/>
          <a:lstStyle>
            <a:lvl1pPr>
              <a:defRPr/>
            </a:lvl1pPr>
          </a:lstStyle>
          <a:p>
            <a:pPr>
              <a:defRPr/>
            </a:pPr>
            <a:endParaRPr lang="en-US"/>
          </a:p>
        </p:txBody>
      </p:sp>
      <p:sp>
        <p:nvSpPr>
          <p:cNvPr id="6" name="Rectangle 14"/>
          <p:cNvSpPr>
            <a:spLocks noGrp="1" noChangeArrowheads="1"/>
          </p:cNvSpPr>
          <p:nvPr>
            <p:ph type="sldNum" sz="quarter" idx="12"/>
          </p:nvPr>
        </p:nvSpPr>
        <p:spPr>
          <a:ln/>
        </p:spPr>
        <p:txBody>
          <a:bodyPr/>
          <a:lstStyle>
            <a:lvl1pPr>
              <a:defRPr/>
            </a:lvl1pPr>
          </a:lstStyle>
          <a:p>
            <a:pPr>
              <a:defRPr/>
            </a:pPr>
            <a:fld id="{4031AA8C-C45E-4D13-AF90-BBF603FF2477}" type="slidenum">
              <a:rPr lang="en-US"/>
              <a:pPr>
                <a:defRPr/>
              </a:pPr>
              <a:t>‹#›</a:t>
            </a:fld>
            <a:endParaRPr lang="en-US"/>
          </a:p>
        </p:txBody>
      </p:sp>
    </p:spTree>
    <p:extLst>
      <p:ext uri="{BB962C8B-B14F-4D97-AF65-F5344CB8AC3E}">
        <p14:creationId xmlns:p14="http://schemas.microsoft.com/office/powerpoint/2010/main" val="23821938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k-SK"/>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5" name="Rectangle 12"/>
          <p:cNvSpPr>
            <a:spLocks noGrp="1" noChangeArrowheads="1"/>
          </p:cNvSpPr>
          <p:nvPr>
            <p:ph type="dt" sz="half" idx="10"/>
          </p:nvPr>
        </p:nvSpPr>
        <p:spPr>
          <a:ln/>
        </p:spPr>
        <p:txBody>
          <a:bodyPr/>
          <a:lstStyle>
            <a:lvl1pPr>
              <a:defRPr/>
            </a:lvl1pPr>
          </a:lstStyle>
          <a:p>
            <a:pPr>
              <a:defRPr/>
            </a:pPr>
            <a:endParaRPr lang="en-US"/>
          </a:p>
        </p:txBody>
      </p:sp>
      <p:sp>
        <p:nvSpPr>
          <p:cNvPr id="6" name="Rectangle 13"/>
          <p:cNvSpPr>
            <a:spLocks noGrp="1" noChangeArrowheads="1"/>
          </p:cNvSpPr>
          <p:nvPr>
            <p:ph type="ftr" sz="quarter" idx="11"/>
          </p:nvPr>
        </p:nvSpPr>
        <p:spPr>
          <a:ln/>
        </p:spPr>
        <p:txBody>
          <a:bodyPr/>
          <a:lstStyle>
            <a:lvl1pPr>
              <a:defRPr/>
            </a:lvl1pPr>
          </a:lstStyle>
          <a:p>
            <a:pPr>
              <a:defRPr/>
            </a:pPr>
            <a:endParaRPr lang="en-US"/>
          </a:p>
        </p:txBody>
      </p:sp>
      <p:sp>
        <p:nvSpPr>
          <p:cNvPr id="7" name="Rectangle 14"/>
          <p:cNvSpPr>
            <a:spLocks noGrp="1" noChangeArrowheads="1"/>
          </p:cNvSpPr>
          <p:nvPr>
            <p:ph type="sldNum" sz="quarter" idx="12"/>
          </p:nvPr>
        </p:nvSpPr>
        <p:spPr>
          <a:ln/>
        </p:spPr>
        <p:txBody>
          <a:bodyPr/>
          <a:lstStyle>
            <a:lvl1pPr>
              <a:defRPr/>
            </a:lvl1pPr>
          </a:lstStyle>
          <a:p>
            <a:pPr>
              <a:defRPr/>
            </a:pPr>
            <a:fld id="{5BE6C569-A08F-4F76-BF4E-D87369F3C86D}" type="slidenum">
              <a:rPr lang="en-US"/>
              <a:pPr>
                <a:defRPr/>
              </a:pPr>
              <a:t>‹#›</a:t>
            </a:fld>
            <a:endParaRPr lang="en-US"/>
          </a:p>
        </p:txBody>
      </p:sp>
    </p:spTree>
    <p:extLst>
      <p:ext uri="{BB962C8B-B14F-4D97-AF65-F5344CB8AC3E}">
        <p14:creationId xmlns:p14="http://schemas.microsoft.com/office/powerpoint/2010/main" val="2902989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sk-SK"/>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7" name="Rectangle 12"/>
          <p:cNvSpPr>
            <a:spLocks noGrp="1" noChangeArrowheads="1"/>
          </p:cNvSpPr>
          <p:nvPr>
            <p:ph type="dt" sz="half" idx="10"/>
          </p:nvPr>
        </p:nvSpPr>
        <p:spPr>
          <a:ln/>
        </p:spPr>
        <p:txBody>
          <a:bodyPr/>
          <a:lstStyle>
            <a:lvl1pPr>
              <a:defRPr/>
            </a:lvl1pPr>
          </a:lstStyle>
          <a:p>
            <a:pPr>
              <a:defRPr/>
            </a:pPr>
            <a:endParaRPr lang="en-US"/>
          </a:p>
        </p:txBody>
      </p:sp>
      <p:sp>
        <p:nvSpPr>
          <p:cNvPr id="8" name="Rectangle 13"/>
          <p:cNvSpPr>
            <a:spLocks noGrp="1" noChangeArrowheads="1"/>
          </p:cNvSpPr>
          <p:nvPr>
            <p:ph type="ftr" sz="quarter" idx="11"/>
          </p:nvPr>
        </p:nvSpPr>
        <p:spPr>
          <a:ln/>
        </p:spPr>
        <p:txBody>
          <a:bodyPr/>
          <a:lstStyle>
            <a:lvl1pPr>
              <a:defRPr/>
            </a:lvl1pPr>
          </a:lstStyle>
          <a:p>
            <a:pPr>
              <a:defRPr/>
            </a:pPr>
            <a:endParaRPr lang="en-US"/>
          </a:p>
        </p:txBody>
      </p:sp>
      <p:sp>
        <p:nvSpPr>
          <p:cNvPr id="9" name="Rectangle 14"/>
          <p:cNvSpPr>
            <a:spLocks noGrp="1" noChangeArrowheads="1"/>
          </p:cNvSpPr>
          <p:nvPr>
            <p:ph type="sldNum" sz="quarter" idx="12"/>
          </p:nvPr>
        </p:nvSpPr>
        <p:spPr>
          <a:ln/>
        </p:spPr>
        <p:txBody>
          <a:bodyPr/>
          <a:lstStyle>
            <a:lvl1pPr>
              <a:defRPr/>
            </a:lvl1pPr>
          </a:lstStyle>
          <a:p>
            <a:pPr>
              <a:defRPr/>
            </a:pPr>
            <a:fld id="{2AA3C522-44A5-44AD-AAF3-91AD159868DB}" type="slidenum">
              <a:rPr lang="en-US"/>
              <a:pPr>
                <a:defRPr/>
              </a:pPr>
              <a:t>‹#›</a:t>
            </a:fld>
            <a:endParaRPr lang="en-US"/>
          </a:p>
        </p:txBody>
      </p:sp>
    </p:spTree>
    <p:extLst>
      <p:ext uri="{BB962C8B-B14F-4D97-AF65-F5344CB8AC3E}">
        <p14:creationId xmlns:p14="http://schemas.microsoft.com/office/powerpoint/2010/main" val="28594587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k-SK"/>
          </a:p>
        </p:txBody>
      </p:sp>
      <p:sp>
        <p:nvSpPr>
          <p:cNvPr id="3" name="Rectangle 12"/>
          <p:cNvSpPr>
            <a:spLocks noGrp="1" noChangeArrowheads="1"/>
          </p:cNvSpPr>
          <p:nvPr>
            <p:ph type="dt" sz="half" idx="10"/>
          </p:nvPr>
        </p:nvSpPr>
        <p:spPr>
          <a:ln/>
        </p:spPr>
        <p:txBody>
          <a:bodyPr/>
          <a:lstStyle>
            <a:lvl1pPr>
              <a:defRPr/>
            </a:lvl1pPr>
          </a:lstStyle>
          <a:p>
            <a:pPr>
              <a:defRPr/>
            </a:pPr>
            <a:endParaRPr lang="en-US"/>
          </a:p>
        </p:txBody>
      </p:sp>
      <p:sp>
        <p:nvSpPr>
          <p:cNvPr id="4" name="Rectangle 13"/>
          <p:cNvSpPr>
            <a:spLocks noGrp="1" noChangeArrowheads="1"/>
          </p:cNvSpPr>
          <p:nvPr>
            <p:ph type="ftr" sz="quarter" idx="11"/>
          </p:nvPr>
        </p:nvSpPr>
        <p:spPr>
          <a:ln/>
        </p:spPr>
        <p:txBody>
          <a:bodyPr/>
          <a:lstStyle>
            <a:lvl1pPr>
              <a:defRPr/>
            </a:lvl1pPr>
          </a:lstStyle>
          <a:p>
            <a:pPr>
              <a:defRPr/>
            </a:pPr>
            <a:endParaRPr lang="en-US"/>
          </a:p>
        </p:txBody>
      </p:sp>
      <p:sp>
        <p:nvSpPr>
          <p:cNvPr id="5" name="Rectangle 14"/>
          <p:cNvSpPr>
            <a:spLocks noGrp="1" noChangeArrowheads="1"/>
          </p:cNvSpPr>
          <p:nvPr>
            <p:ph type="sldNum" sz="quarter" idx="12"/>
          </p:nvPr>
        </p:nvSpPr>
        <p:spPr>
          <a:ln/>
        </p:spPr>
        <p:txBody>
          <a:bodyPr/>
          <a:lstStyle>
            <a:lvl1pPr>
              <a:defRPr/>
            </a:lvl1pPr>
          </a:lstStyle>
          <a:p>
            <a:pPr>
              <a:defRPr/>
            </a:pPr>
            <a:fld id="{0803BD61-0FA7-4757-ACA7-37A4CAF6C33F}" type="slidenum">
              <a:rPr lang="en-US"/>
              <a:pPr>
                <a:defRPr/>
              </a:pPr>
              <a:t>‹#›</a:t>
            </a:fld>
            <a:endParaRPr lang="en-US"/>
          </a:p>
        </p:txBody>
      </p:sp>
    </p:spTree>
    <p:extLst>
      <p:ext uri="{BB962C8B-B14F-4D97-AF65-F5344CB8AC3E}">
        <p14:creationId xmlns:p14="http://schemas.microsoft.com/office/powerpoint/2010/main" val="13170919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2"/>
          <p:cNvSpPr>
            <a:spLocks noGrp="1" noChangeArrowheads="1"/>
          </p:cNvSpPr>
          <p:nvPr>
            <p:ph type="dt" sz="half" idx="10"/>
          </p:nvPr>
        </p:nvSpPr>
        <p:spPr>
          <a:ln/>
        </p:spPr>
        <p:txBody>
          <a:bodyPr/>
          <a:lstStyle>
            <a:lvl1pPr>
              <a:defRPr/>
            </a:lvl1pPr>
          </a:lstStyle>
          <a:p>
            <a:pPr>
              <a:defRPr/>
            </a:pPr>
            <a:endParaRPr lang="en-US"/>
          </a:p>
        </p:txBody>
      </p:sp>
      <p:sp>
        <p:nvSpPr>
          <p:cNvPr id="3" name="Rectangle 13"/>
          <p:cNvSpPr>
            <a:spLocks noGrp="1" noChangeArrowheads="1"/>
          </p:cNvSpPr>
          <p:nvPr>
            <p:ph type="ftr" sz="quarter" idx="11"/>
          </p:nvPr>
        </p:nvSpPr>
        <p:spPr>
          <a:ln/>
        </p:spPr>
        <p:txBody>
          <a:bodyPr/>
          <a:lstStyle>
            <a:lvl1pPr>
              <a:defRPr/>
            </a:lvl1pPr>
          </a:lstStyle>
          <a:p>
            <a:pPr>
              <a:defRPr/>
            </a:pPr>
            <a:endParaRPr lang="en-US"/>
          </a:p>
        </p:txBody>
      </p:sp>
      <p:sp>
        <p:nvSpPr>
          <p:cNvPr id="4" name="Rectangle 14"/>
          <p:cNvSpPr>
            <a:spLocks noGrp="1" noChangeArrowheads="1"/>
          </p:cNvSpPr>
          <p:nvPr>
            <p:ph type="sldNum" sz="quarter" idx="12"/>
          </p:nvPr>
        </p:nvSpPr>
        <p:spPr>
          <a:ln/>
        </p:spPr>
        <p:txBody>
          <a:bodyPr/>
          <a:lstStyle>
            <a:lvl1pPr>
              <a:defRPr/>
            </a:lvl1pPr>
          </a:lstStyle>
          <a:p>
            <a:pPr>
              <a:defRPr/>
            </a:pPr>
            <a:fld id="{3AEBA985-494A-418E-9377-455B5EDF43AB}" type="slidenum">
              <a:rPr lang="en-US"/>
              <a:pPr>
                <a:defRPr/>
              </a:pPr>
              <a:t>‹#›</a:t>
            </a:fld>
            <a:endParaRPr lang="en-US"/>
          </a:p>
        </p:txBody>
      </p:sp>
    </p:spTree>
    <p:extLst>
      <p:ext uri="{BB962C8B-B14F-4D97-AF65-F5344CB8AC3E}">
        <p14:creationId xmlns:p14="http://schemas.microsoft.com/office/powerpoint/2010/main" val="25357307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sk-SK"/>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2"/>
          <p:cNvSpPr>
            <a:spLocks noGrp="1" noChangeArrowheads="1"/>
          </p:cNvSpPr>
          <p:nvPr>
            <p:ph type="dt" sz="half" idx="10"/>
          </p:nvPr>
        </p:nvSpPr>
        <p:spPr>
          <a:ln/>
        </p:spPr>
        <p:txBody>
          <a:bodyPr/>
          <a:lstStyle>
            <a:lvl1pPr>
              <a:defRPr/>
            </a:lvl1pPr>
          </a:lstStyle>
          <a:p>
            <a:pPr>
              <a:defRPr/>
            </a:pPr>
            <a:endParaRPr lang="en-US"/>
          </a:p>
        </p:txBody>
      </p:sp>
      <p:sp>
        <p:nvSpPr>
          <p:cNvPr id="6" name="Rectangle 13"/>
          <p:cNvSpPr>
            <a:spLocks noGrp="1" noChangeArrowheads="1"/>
          </p:cNvSpPr>
          <p:nvPr>
            <p:ph type="ftr" sz="quarter" idx="11"/>
          </p:nvPr>
        </p:nvSpPr>
        <p:spPr>
          <a:ln/>
        </p:spPr>
        <p:txBody>
          <a:bodyPr/>
          <a:lstStyle>
            <a:lvl1pPr>
              <a:defRPr/>
            </a:lvl1pPr>
          </a:lstStyle>
          <a:p>
            <a:pPr>
              <a:defRPr/>
            </a:pPr>
            <a:endParaRPr lang="en-US"/>
          </a:p>
        </p:txBody>
      </p:sp>
      <p:sp>
        <p:nvSpPr>
          <p:cNvPr id="7" name="Rectangle 14"/>
          <p:cNvSpPr>
            <a:spLocks noGrp="1" noChangeArrowheads="1"/>
          </p:cNvSpPr>
          <p:nvPr>
            <p:ph type="sldNum" sz="quarter" idx="12"/>
          </p:nvPr>
        </p:nvSpPr>
        <p:spPr>
          <a:ln/>
        </p:spPr>
        <p:txBody>
          <a:bodyPr/>
          <a:lstStyle>
            <a:lvl1pPr>
              <a:defRPr/>
            </a:lvl1pPr>
          </a:lstStyle>
          <a:p>
            <a:pPr>
              <a:defRPr/>
            </a:pPr>
            <a:fld id="{8EC9C2D6-0549-4DE8-A3F1-4E3EFE2A0D38}" type="slidenum">
              <a:rPr lang="en-US"/>
              <a:pPr>
                <a:defRPr/>
              </a:pPr>
              <a:t>‹#›</a:t>
            </a:fld>
            <a:endParaRPr lang="en-US"/>
          </a:p>
        </p:txBody>
      </p:sp>
    </p:spTree>
    <p:extLst>
      <p:ext uri="{BB962C8B-B14F-4D97-AF65-F5344CB8AC3E}">
        <p14:creationId xmlns:p14="http://schemas.microsoft.com/office/powerpoint/2010/main" val="636606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sk-SK"/>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k-SK"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2"/>
          <p:cNvSpPr>
            <a:spLocks noGrp="1" noChangeArrowheads="1"/>
          </p:cNvSpPr>
          <p:nvPr>
            <p:ph type="dt" sz="half" idx="10"/>
          </p:nvPr>
        </p:nvSpPr>
        <p:spPr>
          <a:ln/>
        </p:spPr>
        <p:txBody>
          <a:bodyPr/>
          <a:lstStyle>
            <a:lvl1pPr>
              <a:defRPr/>
            </a:lvl1pPr>
          </a:lstStyle>
          <a:p>
            <a:pPr>
              <a:defRPr/>
            </a:pPr>
            <a:endParaRPr lang="en-US"/>
          </a:p>
        </p:txBody>
      </p:sp>
      <p:sp>
        <p:nvSpPr>
          <p:cNvPr id="6" name="Rectangle 13"/>
          <p:cNvSpPr>
            <a:spLocks noGrp="1" noChangeArrowheads="1"/>
          </p:cNvSpPr>
          <p:nvPr>
            <p:ph type="ftr" sz="quarter" idx="11"/>
          </p:nvPr>
        </p:nvSpPr>
        <p:spPr>
          <a:ln/>
        </p:spPr>
        <p:txBody>
          <a:bodyPr/>
          <a:lstStyle>
            <a:lvl1pPr>
              <a:defRPr/>
            </a:lvl1pPr>
          </a:lstStyle>
          <a:p>
            <a:pPr>
              <a:defRPr/>
            </a:pPr>
            <a:endParaRPr lang="en-US"/>
          </a:p>
        </p:txBody>
      </p:sp>
      <p:sp>
        <p:nvSpPr>
          <p:cNvPr id="7" name="Rectangle 14"/>
          <p:cNvSpPr>
            <a:spLocks noGrp="1" noChangeArrowheads="1"/>
          </p:cNvSpPr>
          <p:nvPr>
            <p:ph type="sldNum" sz="quarter" idx="12"/>
          </p:nvPr>
        </p:nvSpPr>
        <p:spPr>
          <a:ln/>
        </p:spPr>
        <p:txBody>
          <a:bodyPr/>
          <a:lstStyle>
            <a:lvl1pPr>
              <a:defRPr/>
            </a:lvl1pPr>
          </a:lstStyle>
          <a:p>
            <a:pPr>
              <a:defRPr/>
            </a:pPr>
            <a:fld id="{35DDE492-0E57-4D8A-9A53-399BEBEECDE5}" type="slidenum">
              <a:rPr lang="en-US"/>
              <a:pPr>
                <a:defRPr/>
              </a:pPr>
              <a:t>‹#›</a:t>
            </a:fld>
            <a:endParaRPr lang="en-US"/>
          </a:p>
        </p:txBody>
      </p:sp>
    </p:spTree>
    <p:extLst>
      <p:ext uri="{BB962C8B-B14F-4D97-AF65-F5344CB8AC3E}">
        <p14:creationId xmlns:p14="http://schemas.microsoft.com/office/powerpoint/2010/main" val="41449688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k-SK"/>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4" name="Rectangle 12"/>
          <p:cNvSpPr>
            <a:spLocks noGrp="1" noChangeArrowheads="1"/>
          </p:cNvSpPr>
          <p:nvPr>
            <p:ph type="dt" sz="half" idx="10"/>
          </p:nvPr>
        </p:nvSpPr>
        <p:spPr>
          <a:ln/>
        </p:spPr>
        <p:txBody>
          <a:bodyPr/>
          <a:lstStyle>
            <a:lvl1pPr>
              <a:defRPr/>
            </a:lvl1pPr>
          </a:lstStyle>
          <a:p>
            <a:pPr>
              <a:defRPr/>
            </a:pPr>
            <a:endParaRPr lang="en-US"/>
          </a:p>
        </p:txBody>
      </p:sp>
      <p:sp>
        <p:nvSpPr>
          <p:cNvPr id="5" name="Rectangle 13"/>
          <p:cNvSpPr>
            <a:spLocks noGrp="1" noChangeArrowheads="1"/>
          </p:cNvSpPr>
          <p:nvPr>
            <p:ph type="ftr" sz="quarter" idx="11"/>
          </p:nvPr>
        </p:nvSpPr>
        <p:spPr>
          <a:ln/>
        </p:spPr>
        <p:txBody>
          <a:bodyPr/>
          <a:lstStyle>
            <a:lvl1pPr>
              <a:defRPr/>
            </a:lvl1pPr>
          </a:lstStyle>
          <a:p>
            <a:pPr>
              <a:defRPr/>
            </a:pPr>
            <a:endParaRPr lang="en-US"/>
          </a:p>
        </p:txBody>
      </p:sp>
      <p:sp>
        <p:nvSpPr>
          <p:cNvPr id="6" name="Rectangle 14"/>
          <p:cNvSpPr>
            <a:spLocks noGrp="1" noChangeArrowheads="1"/>
          </p:cNvSpPr>
          <p:nvPr>
            <p:ph type="sldNum" sz="quarter" idx="12"/>
          </p:nvPr>
        </p:nvSpPr>
        <p:spPr>
          <a:ln/>
        </p:spPr>
        <p:txBody>
          <a:bodyPr/>
          <a:lstStyle>
            <a:lvl1pPr>
              <a:defRPr/>
            </a:lvl1pPr>
          </a:lstStyle>
          <a:p>
            <a:pPr>
              <a:defRPr/>
            </a:pPr>
            <a:fld id="{859F3BF4-55C3-4CA2-841F-AB5D9F88497E}" type="slidenum">
              <a:rPr lang="en-US"/>
              <a:pPr>
                <a:defRPr/>
              </a:pPr>
              <a:t>‹#›</a:t>
            </a:fld>
            <a:endParaRPr lang="en-US"/>
          </a:p>
        </p:txBody>
      </p:sp>
    </p:spTree>
    <p:extLst>
      <p:ext uri="{BB962C8B-B14F-4D97-AF65-F5344CB8AC3E}">
        <p14:creationId xmlns:p14="http://schemas.microsoft.com/office/powerpoint/2010/main" val="3093833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sk-SK"/>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4" name="Rectangle 12"/>
          <p:cNvSpPr>
            <a:spLocks noGrp="1" noChangeArrowheads="1"/>
          </p:cNvSpPr>
          <p:nvPr>
            <p:ph type="dt" sz="half" idx="10"/>
          </p:nvPr>
        </p:nvSpPr>
        <p:spPr>
          <a:ln/>
        </p:spPr>
        <p:txBody>
          <a:bodyPr/>
          <a:lstStyle>
            <a:lvl1pPr>
              <a:defRPr/>
            </a:lvl1pPr>
          </a:lstStyle>
          <a:p>
            <a:pPr>
              <a:defRPr/>
            </a:pPr>
            <a:endParaRPr lang="en-US"/>
          </a:p>
        </p:txBody>
      </p:sp>
      <p:sp>
        <p:nvSpPr>
          <p:cNvPr id="5" name="Rectangle 13"/>
          <p:cNvSpPr>
            <a:spLocks noGrp="1" noChangeArrowheads="1"/>
          </p:cNvSpPr>
          <p:nvPr>
            <p:ph type="ftr" sz="quarter" idx="11"/>
          </p:nvPr>
        </p:nvSpPr>
        <p:spPr>
          <a:ln/>
        </p:spPr>
        <p:txBody>
          <a:bodyPr/>
          <a:lstStyle>
            <a:lvl1pPr>
              <a:defRPr/>
            </a:lvl1pPr>
          </a:lstStyle>
          <a:p>
            <a:pPr>
              <a:defRPr/>
            </a:pPr>
            <a:endParaRPr lang="en-US"/>
          </a:p>
        </p:txBody>
      </p:sp>
      <p:sp>
        <p:nvSpPr>
          <p:cNvPr id="6" name="Rectangle 14"/>
          <p:cNvSpPr>
            <a:spLocks noGrp="1" noChangeArrowheads="1"/>
          </p:cNvSpPr>
          <p:nvPr>
            <p:ph type="sldNum" sz="quarter" idx="12"/>
          </p:nvPr>
        </p:nvSpPr>
        <p:spPr>
          <a:ln/>
        </p:spPr>
        <p:txBody>
          <a:bodyPr/>
          <a:lstStyle>
            <a:lvl1pPr>
              <a:defRPr/>
            </a:lvl1pPr>
          </a:lstStyle>
          <a:p>
            <a:pPr>
              <a:defRPr/>
            </a:pPr>
            <a:fld id="{B87E1310-7D2A-4BC0-962E-6D666C1C4613}" type="slidenum">
              <a:rPr lang="en-US"/>
              <a:pPr>
                <a:defRPr/>
              </a:pPr>
              <a:t>‹#›</a:t>
            </a:fld>
            <a:endParaRPr lang="en-US"/>
          </a:p>
        </p:txBody>
      </p:sp>
    </p:spTree>
    <p:extLst>
      <p:ext uri="{BB962C8B-B14F-4D97-AF65-F5344CB8AC3E}">
        <p14:creationId xmlns:p14="http://schemas.microsoft.com/office/powerpoint/2010/main" val="20763674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7813"/>
            <a:ext cx="8229600" cy="58531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3" name="Rectangle 12"/>
          <p:cNvSpPr>
            <a:spLocks noGrp="1" noChangeArrowheads="1"/>
          </p:cNvSpPr>
          <p:nvPr>
            <p:ph type="dt" sz="half" idx="10"/>
          </p:nvPr>
        </p:nvSpPr>
        <p:spPr>
          <a:ln/>
        </p:spPr>
        <p:txBody>
          <a:bodyPr/>
          <a:lstStyle>
            <a:lvl1pPr>
              <a:defRPr/>
            </a:lvl1pPr>
          </a:lstStyle>
          <a:p>
            <a:pPr>
              <a:defRPr/>
            </a:pPr>
            <a:endParaRPr lang="en-US"/>
          </a:p>
        </p:txBody>
      </p:sp>
      <p:sp>
        <p:nvSpPr>
          <p:cNvPr id="4" name="Rectangle 13"/>
          <p:cNvSpPr>
            <a:spLocks noGrp="1" noChangeArrowheads="1"/>
          </p:cNvSpPr>
          <p:nvPr>
            <p:ph type="ftr" sz="quarter" idx="11"/>
          </p:nvPr>
        </p:nvSpPr>
        <p:spPr>
          <a:ln/>
        </p:spPr>
        <p:txBody>
          <a:bodyPr/>
          <a:lstStyle>
            <a:lvl1pPr>
              <a:defRPr/>
            </a:lvl1pPr>
          </a:lstStyle>
          <a:p>
            <a:pPr>
              <a:defRPr/>
            </a:pPr>
            <a:endParaRPr lang="en-US"/>
          </a:p>
        </p:txBody>
      </p:sp>
      <p:sp>
        <p:nvSpPr>
          <p:cNvPr id="5" name="Rectangle 14"/>
          <p:cNvSpPr>
            <a:spLocks noGrp="1" noChangeArrowheads="1"/>
          </p:cNvSpPr>
          <p:nvPr>
            <p:ph type="sldNum" sz="quarter" idx="12"/>
          </p:nvPr>
        </p:nvSpPr>
        <p:spPr>
          <a:ln/>
        </p:spPr>
        <p:txBody>
          <a:bodyPr/>
          <a:lstStyle>
            <a:lvl1pPr>
              <a:defRPr/>
            </a:lvl1pPr>
          </a:lstStyle>
          <a:p>
            <a:pPr>
              <a:defRPr/>
            </a:pPr>
            <a:fld id="{6EAA6E65-9EF7-4492-97CD-225EF649741A}" type="slidenum">
              <a:rPr lang="en-US"/>
              <a:pPr>
                <a:defRPr/>
              </a:pPr>
              <a:t>‹#›</a:t>
            </a:fld>
            <a:endParaRPr lang="en-US"/>
          </a:p>
        </p:txBody>
      </p:sp>
    </p:spTree>
    <p:extLst>
      <p:ext uri="{BB962C8B-B14F-4D97-AF65-F5344CB8AC3E}">
        <p14:creationId xmlns:p14="http://schemas.microsoft.com/office/powerpoint/2010/main" val="14185712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3902075"/>
            <a:ext cx="3400425" cy="2949575"/>
            <a:chOff x="0" y="2458"/>
            <a:chExt cx="2142" cy="1858"/>
          </a:xfrm>
        </p:grpSpPr>
        <p:sp>
          <p:nvSpPr>
            <p:cNvPr id="123907" name="Freeform 3"/>
            <p:cNvSpPr>
              <a:spLocks/>
            </p:cNvSpPr>
            <p:nvPr/>
          </p:nvSpPr>
          <p:spPr bwMode="ltGray">
            <a:xfrm>
              <a:off x="0" y="2508"/>
              <a:ext cx="2142" cy="1804"/>
            </a:xfrm>
            <a:custGeom>
              <a:avLst/>
              <a:gdLst>
                <a:gd name="T0" fmla="*/ 329 w 2135"/>
                <a:gd name="T1" fmla="*/ 66 h 1804"/>
                <a:gd name="T2" fmla="*/ 161 w 2135"/>
                <a:gd name="T3" fmla="*/ 30 h 1804"/>
                <a:gd name="T4" fmla="*/ 0 w 2135"/>
                <a:gd name="T5" fmla="*/ 0 h 1804"/>
                <a:gd name="T6" fmla="*/ 0 w 2135"/>
                <a:gd name="T7" fmla="*/ 12 h 1804"/>
                <a:gd name="T8" fmla="*/ 161 w 2135"/>
                <a:gd name="T9" fmla="*/ 42 h 1804"/>
                <a:gd name="T10" fmla="*/ 323 w 2135"/>
                <a:gd name="T11" fmla="*/ 78 h 1804"/>
                <a:gd name="T12" fmla="*/ 556 w 2135"/>
                <a:gd name="T13" fmla="*/ 150 h 1804"/>
                <a:gd name="T14" fmla="*/ 777 w 2135"/>
                <a:gd name="T15" fmla="*/ 245 h 1804"/>
                <a:gd name="T16" fmla="*/ 993 w 2135"/>
                <a:gd name="T17" fmla="*/ 365 h 1804"/>
                <a:gd name="T18" fmla="*/ 1196 w 2135"/>
                <a:gd name="T19" fmla="*/ 503 h 1804"/>
                <a:gd name="T20" fmla="*/ 1381 w 2135"/>
                <a:gd name="T21" fmla="*/ 653 h 1804"/>
                <a:gd name="T22" fmla="*/ 1555 w 2135"/>
                <a:gd name="T23" fmla="*/ 827 h 1804"/>
                <a:gd name="T24" fmla="*/ 1710 w 2135"/>
                <a:gd name="T25" fmla="*/ 1019 h 1804"/>
                <a:gd name="T26" fmla="*/ 1854 w 2135"/>
                <a:gd name="T27" fmla="*/ 1229 h 1804"/>
                <a:gd name="T28" fmla="*/ 1937 w 2135"/>
                <a:gd name="T29" fmla="*/ 1366 h 1804"/>
                <a:gd name="T30" fmla="*/ 2009 w 2135"/>
                <a:gd name="T31" fmla="*/ 1510 h 1804"/>
                <a:gd name="T32" fmla="*/ 2069 w 2135"/>
                <a:gd name="T33" fmla="*/ 1654 h 1804"/>
                <a:gd name="T34" fmla="*/ 2123 w 2135"/>
                <a:gd name="T35" fmla="*/ 1804 h 1804"/>
                <a:gd name="T36" fmla="*/ 2135 w 2135"/>
                <a:gd name="T37" fmla="*/ 1804 h 1804"/>
                <a:gd name="T38" fmla="*/ 2081 w 2135"/>
                <a:gd name="T39" fmla="*/ 1654 h 1804"/>
                <a:gd name="T40" fmla="*/ 2021 w 2135"/>
                <a:gd name="T41" fmla="*/ 1510 h 1804"/>
                <a:gd name="T42" fmla="*/ 1949 w 2135"/>
                <a:gd name="T43" fmla="*/ 1366 h 1804"/>
                <a:gd name="T44" fmla="*/ 1866 w 2135"/>
                <a:gd name="T45" fmla="*/ 1223 h 1804"/>
                <a:gd name="T46" fmla="*/ 1722 w 2135"/>
                <a:gd name="T47" fmla="*/ 1013 h 1804"/>
                <a:gd name="T48" fmla="*/ 1561 w 2135"/>
                <a:gd name="T49" fmla="*/ 821 h 1804"/>
                <a:gd name="T50" fmla="*/ 1387 w 2135"/>
                <a:gd name="T51" fmla="*/ 647 h 1804"/>
                <a:gd name="T52" fmla="*/ 1202 w 2135"/>
                <a:gd name="T53" fmla="*/ 491 h 1804"/>
                <a:gd name="T54" fmla="*/ 999 w 2135"/>
                <a:gd name="T55" fmla="*/ 353 h 1804"/>
                <a:gd name="T56" fmla="*/ 783 w 2135"/>
                <a:gd name="T57" fmla="*/ 239 h 1804"/>
                <a:gd name="T58" fmla="*/ 562 w 2135"/>
                <a:gd name="T59" fmla="*/ 138 h 1804"/>
                <a:gd name="T60" fmla="*/ 329 w 2135"/>
                <a:gd name="T61" fmla="*/ 66 h 1804"/>
                <a:gd name="T62" fmla="*/ 329 w 2135"/>
                <a:gd name="T63" fmla="*/ 66 h 1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lnTo>
                    <a:pt x="329" y="66"/>
                  </a:lnTo>
                  <a:close/>
                </a:path>
              </a:pathLst>
            </a:custGeom>
            <a:gradFill rotWithShape="0">
              <a:gsLst>
                <a:gs pos="0">
                  <a:schemeClr val="bg1"/>
                </a:gs>
                <a:gs pos="50000">
                  <a:schemeClr val="bg2"/>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sk-SK"/>
            </a:p>
          </p:txBody>
        </p:sp>
        <p:sp>
          <p:nvSpPr>
            <p:cNvPr id="123908" name="Freeform 4"/>
            <p:cNvSpPr>
              <a:spLocks/>
            </p:cNvSpPr>
            <p:nvPr/>
          </p:nvSpPr>
          <p:spPr bwMode="hidden">
            <a:xfrm>
              <a:off x="0" y="2458"/>
              <a:ext cx="1854" cy="1858"/>
            </a:xfrm>
            <a:custGeom>
              <a:avLst/>
              <a:gdLst>
                <a:gd name="T0" fmla="*/ 1854 w 1854"/>
                <a:gd name="T1" fmla="*/ 1858 h 1858"/>
                <a:gd name="T2" fmla="*/ 0 w 1854"/>
                <a:gd name="T3" fmla="*/ 1858 h 1858"/>
                <a:gd name="T4" fmla="*/ 0 w 1854"/>
                <a:gd name="T5" fmla="*/ 0 h 1858"/>
                <a:gd name="T6" fmla="*/ 1854 w 1854"/>
                <a:gd name="T7" fmla="*/ 1858 h 1858"/>
                <a:gd name="T8" fmla="*/ 1854 w 1854"/>
                <a:gd name="T9" fmla="*/ 1858 h 1858"/>
              </a:gdLst>
              <a:ahLst/>
              <a:cxnLst>
                <a:cxn ang="0">
                  <a:pos x="T0" y="T1"/>
                </a:cxn>
                <a:cxn ang="0">
                  <a:pos x="T2" y="T3"/>
                </a:cxn>
                <a:cxn ang="0">
                  <a:pos x="T4" y="T5"/>
                </a:cxn>
                <a:cxn ang="0">
                  <a:pos x="T6" y="T7"/>
                </a:cxn>
                <a:cxn ang="0">
                  <a:pos x="T8" y="T9"/>
                </a:cxn>
              </a:cxnLst>
              <a:rect l="0" t="0" r="r" b="b"/>
              <a:pathLst>
                <a:path w="1854" h="1858">
                  <a:moveTo>
                    <a:pt x="1854" y="1858"/>
                  </a:moveTo>
                  <a:lnTo>
                    <a:pt x="0" y="1858"/>
                  </a:lnTo>
                  <a:lnTo>
                    <a:pt x="0" y="0"/>
                  </a:lnTo>
                  <a:lnTo>
                    <a:pt x="1854" y="1858"/>
                  </a:lnTo>
                  <a:lnTo>
                    <a:pt x="1854" y="1858"/>
                  </a:lnTo>
                  <a:close/>
                </a:path>
              </a:pathLst>
            </a:custGeom>
            <a:gradFill rotWithShape="0">
              <a:gsLst>
                <a:gs pos="0">
                  <a:schemeClr val="bg2"/>
                </a:gs>
                <a:gs pos="50000">
                  <a:schemeClr val="bg1"/>
                </a:gs>
                <a:gs pos="100000">
                  <a:schemeClr val="bg2"/>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sk-SK"/>
            </a:p>
          </p:txBody>
        </p:sp>
        <p:sp>
          <p:nvSpPr>
            <p:cNvPr id="123909" name="Freeform 5"/>
            <p:cNvSpPr>
              <a:spLocks/>
            </p:cNvSpPr>
            <p:nvPr/>
          </p:nvSpPr>
          <p:spPr bwMode="ltGray">
            <a:xfrm>
              <a:off x="0" y="2735"/>
              <a:ext cx="1745" cy="1577"/>
            </a:xfrm>
            <a:custGeom>
              <a:avLst/>
              <a:gdLst>
                <a:gd name="T0" fmla="*/ 1640 w 1745"/>
                <a:gd name="T1" fmla="*/ 1377 h 1577"/>
                <a:gd name="T2" fmla="*/ 1692 w 1745"/>
                <a:gd name="T3" fmla="*/ 1479 h 1577"/>
                <a:gd name="T4" fmla="*/ 1732 w 1745"/>
                <a:gd name="T5" fmla="*/ 1577 h 1577"/>
                <a:gd name="T6" fmla="*/ 1745 w 1745"/>
                <a:gd name="T7" fmla="*/ 1577 h 1577"/>
                <a:gd name="T8" fmla="*/ 1703 w 1745"/>
                <a:gd name="T9" fmla="*/ 1469 h 1577"/>
                <a:gd name="T10" fmla="*/ 1649 w 1745"/>
                <a:gd name="T11" fmla="*/ 1367 h 1577"/>
                <a:gd name="T12" fmla="*/ 1535 w 1745"/>
                <a:gd name="T13" fmla="*/ 1157 h 1577"/>
                <a:gd name="T14" fmla="*/ 1395 w 1745"/>
                <a:gd name="T15" fmla="*/ 951 h 1577"/>
                <a:gd name="T16" fmla="*/ 1236 w 1745"/>
                <a:gd name="T17" fmla="*/ 756 h 1577"/>
                <a:gd name="T18" fmla="*/ 1061 w 1745"/>
                <a:gd name="T19" fmla="*/ 582 h 1577"/>
                <a:gd name="T20" fmla="*/ 876 w 1745"/>
                <a:gd name="T21" fmla="*/ 426 h 1577"/>
                <a:gd name="T22" fmla="*/ 672 w 1745"/>
                <a:gd name="T23" fmla="*/ 294 h 1577"/>
                <a:gd name="T24" fmla="*/ 455 w 1745"/>
                <a:gd name="T25" fmla="*/ 174 h 1577"/>
                <a:gd name="T26" fmla="*/ 234 w 1745"/>
                <a:gd name="T27" fmla="*/ 78 h 1577"/>
                <a:gd name="T28" fmla="*/ 0 w 1745"/>
                <a:gd name="T29" fmla="*/ 0 h 1577"/>
                <a:gd name="T30" fmla="*/ 0 w 1745"/>
                <a:gd name="T31" fmla="*/ 12 h 1577"/>
                <a:gd name="T32" fmla="*/ 222 w 1745"/>
                <a:gd name="T33" fmla="*/ 89 h 1577"/>
                <a:gd name="T34" fmla="*/ 446 w 1745"/>
                <a:gd name="T35" fmla="*/ 185 h 1577"/>
                <a:gd name="T36" fmla="*/ 662 w 1745"/>
                <a:gd name="T37" fmla="*/ 305 h 1577"/>
                <a:gd name="T38" fmla="*/ 866 w 1745"/>
                <a:gd name="T39" fmla="*/ 437 h 1577"/>
                <a:gd name="T40" fmla="*/ 1052 w 1745"/>
                <a:gd name="T41" fmla="*/ 593 h 1577"/>
                <a:gd name="T42" fmla="*/ 1226 w 1745"/>
                <a:gd name="T43" fmla="*/ 767 h 1577"/>
                <a:gd name="T44" fmla="*/ 1385 w 1745"/>
                <a:gd name="T45" fmla="*/ 960 h 1577"/>
                <a:gd name="T46" fmla="*/ 1526 w 1745"/>
                <a:gd name="T47" fmla="*/ 1167 h 1577"/>
                <a:gd name="T48" fmla="*/ 1640 w 1745"/>
                <a:gd name="T49" fmla="*/ 1377 h 1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chemeClr val="bg1"/>
                </a:gs>
                <a:gs pos="50000">
                  <a:schemeClr val="bg2"/>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sk-SK"/>
            </a:p>
          </p:txBody>
        </p:sp>
        <p:sp>
          <p:nvSpPr>
            <p:cNvPr id="123910" name="Freeform 6"/>
            <p:cNvSpPr>
              <a:spLocks/>
            </p:cNvSpPr>
            <p:nvPr/>
          </p:nvSpPr>
          <p:spPr bwMode="ltGray">
            <a:xfrm>
              <a:off x="0" y="2544"/>
              <a:ext cx="1745" cy="1768"/>
            </a:xfrm>
            <a:custGeom>
              <a:avLst/>
              <a:gdLst>
                <a:gd name="T0" fmla="*/ 0 w 1745"/>
                <a:gd name="T1" fmla="*/ 0 h 1768"/>
                <a:gd name="T2" fmla="*/ 0 w 1745"/>
                <a:gd name="T3" fmla="*/ 12 h 1768"/>
                <a:gd name="T4" fmla="*/ 210 w 1745"/>
                <a:gd name="T5" fmla="*/ 88 h 1768"/>
                <a:gd name="T6" fmla="*/ 426 w 1745"/>
                <a:gd name="T7" fmla="*/ 190 h 1768"/>
                <a:gd name="T8" fmla="*/ 630 w 1745"/>
                <a:gd name="T9" fmla="*/ 304 h 1768"/>
                <a:gd name="T10" fmla="*/ 818 w 1745"/>
                <a:gd name="T11" fmla="*/ 442 h 1768"/>
                <a:gd name="T12" fmla="*/ 998 w 1745"/>
                <a:gd name="T13" fmla="*/ 592 h 1768"/>
                <a:gd name="T14" fmla="*/ 1164 w 1745"/>
                <a:gd name="T15" fmla="*/ 766 h 1768"/>
                <a:gd name="T16" fmla="*/ 1310 w 1745"/>
                <a:gd name="T17" fmla="*/ 942 h 1768"/>
                <a:gd name="T18" fmla="*/ 1454 w 1745"/>
                <a:gd name="T19" fmla="*/ 1146 h 1768"/>
                <a:gd name="T20" fmla="*/ 1536 w 1745"/>
                <a:gd name="T21" fmla="*/ 1298 h 1768"/>
                <a:gd name="T22" fmla="*/ 1614 w 1745"/>
                <a:gd name="T23" fmla="*/ 1456 h 1768"/>
                <a:gd name="T24" fmla="*/ 1682 w 1745"/>
                <a:gd name="T25" fmla="*/ 1616 h 1768"/>
                <a:gd name="T26" fmla="*/ 1733 w 1745"/>
                <a:gd name="T27" fmla="*/ 1768 h 1768"/>
                <a:gd name="T28" fmla="*/ 1745 w 1745"/>
                <a:gd name="T29" fmla="*/ 1768 h 1768"/>
                <a:gd name="T30" fmla="*/ 1691 w 1745"/>
                <a:gd name="T31" fmla="*/ 1606 h 1768"/>
                <a:gd name="T32" fmla="*/ 1623 w 1745"/>
                <a:gd name="T33" fmla="*/ 1445 h 1768"/>
                <a:gd name="T34" fmla="*/ 1547 w 1745"/>
                <a:gd name="T35" fmla="*/ 1288 h 1768"/>
                <a:gd name="T36" fmla="*/ 1463 w 1745"/>
                <a:gd name="T37" fmla="*/ 1136 h 1768"/>
                <a:gd name="T38" fmla="*/ 1320 w 1745"/>
                <a:gd name="T39" fmla="*/ 932 h 1768"/>
                <a:gd name="T40" fmla="*/ 1173 w 1745"/>
                <a:gd name="T41" fmla="*/ 755 h 1768"/>
                <a:gd name="T42" fmla="*/ 1008 w 1745"/>
                <a:gd name="T43" fmla="*/ 581 h 1768"/>
                <a:gd name="T44" fmla="*/ 827 w 1745"/>
                <a:gd name="T45" fmla="*/ 431 h 1768"/>
                <a:gd name="T46" fmla="*/ 642 w 1745"/>
                <a:gd name="T47" fmla="*/ 293 h 1768"/>
                <a:gd name="T48" fmla="*/ 437 w 1745"/>
                <a:gd name="T49" fmla="*/ 179 h 1768"/>
                <a:gd name="T50" fmla="*/ 222 w 1745"/>
                <a:gd name="T51" fmla="*/ 78 h 1768"/>
                <a:gd name="T52" fmla="*/ 0 w 1745"/>
                <a:gd name="T53" fmla="*/ 0 h 1768"/>
                <a:gd name="T54" fmla="*/ 0 w 1745"/>
                <a:gd name="T55" fmla="*/ 0 h 1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lnTo>
                    <a:pt x="0" y="0"/>
                  </a:lnTo>
                  <a:close/>
                </a:path>
              </a:pathLst>
            </a:custGeom>
            <a:gradFill rotWithShape="0">
              <a:gsLst>
                <a:gs pos="0">
                  <a:schemeClr val="bg1"/>
                </a:gs>
                <a:gs pos="50000">
                  <a:schemeClr val="bg2"/>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sk-SK"/>
            </a:p>
          </p:txBody>
        </p:sp>
        <p:sp>
          <p:nvSpPr>
            <p:cNvPr id="1036" name="Oval 7"/>
            <p:cNvSpPr>
              <a:spLocks noChangeArrowheads="1"/>
            </p:cNvSpPr>
            <p:nvPr/>
          </p:nvSpPr>
          <p:spPr bwMode="ltGray">
            <a:xfrm>
              <a:off x="209" y="2784"/>
              <a:ext cx="86" cy="86"/>
            </a:xfrm>
            <a:prstGeom prst="ellipse">
              <a:avLst/>
            </a:prstGeom>
            <a:gradFill rotWithShape="0">
              <a:gsLst>
                <a:gs pos="0">
                  <a:schemeClr val="bg2"/>
                </a:gs>
                <a:gs pos="100000">
                  <a:schemeClr val="bg1"/>
                </a:gs>
              </a:gsLst>
              <a:lin ang="189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sk-SK"/>
            </a:p>
          </p:txBody>
        </p:sp>
        <p:sp>
          <p:nvSpPr>
            <p:cNvPr id="1037" name="Oval 8"/>
            <p:cNvSpPr>
              <a:spLocks noChangeArrowheads="1"/>
            </p:cNvSpPr>
            <p:nvPr/>
          </p:nvSpPr>
          <p:spPr bwMode="ltGray">
            <a:xfrm>
              <a:off x="1536" y="3884"/>
              <a:ext cx="92" cy="92"/>
            </a:xfrm>
            <a:prstGeom prst="ellipse">
              <a:avLst/>
            </a:prstGeom>
            <a:gradFill rotWithShape="0">
              <a:gsLst>
                <a:gs pos="0">
                  <a:schemeClr val="bg2"/>
                </a:gs>
                <a:gs pos="100000">
                  <a:schemeClr val="bg1"/>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sk-SK"/>
            </a:p>
          </p:txBody>
        </p:sp>
        <p:sp>
          <p:nvSpPr>
            <p:cNvPr id="1038" name="Oval 9"/>
            <p:cNvSpPr>
              <a:spLocks noChangeArrowheads="1"/>
            </p:cNvSpPr>
            <p:nvPr/>
          </p:nvSpPr>
          <p:spPr bwMode="ltGray">
            <a:xfrm>
              <a:off x="791" y="2723"/>
              <a:ext cx="121" cy="121"/>
            </a:xfrm>
            <a:prstGeom prst="ellipse">
              <a:avLst/>
            </a:prstGeom>
            <a:gradFill rotWithShape="0">
              <a:gsLst>
                <a:gs pos="0">
                  <a:schemeClr val="bg2"/>
                </a:gs>
                <a:gs pos="100000">
                  <a:schemeClr val="bg1"/>
                </a:gs>
              </a:gsLst>
              <a:lin ang="189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sk-SK"/>
            </a:p>
          </p:txBody>
        </p:sp>
      </p:grpSp>
      <p:sp>
        <p:nvSpPr>
          <p:cNvPr id="123914" name="Rectangle 10"/>
          <p:cNvSpPr>
            <a:spLocks noGrp="1" noChangeArrowheads="1"/>
          </p:cNvSpPr>
          <p:nvPr>
            <p:ph type="title"/>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1" compatLnSpc="1">
            <a:prstTxWarp prst="textNoShape">
              <a:avLst/>
            </a:prstTxWarp>
          </a:bodyPr>
          <a:lstStyle/>
          <a:p>
            <a:pPr lvl="0"/>
            <a:r>
              <a:rPr lang="en-US" smtClean="0"/>
              <a:t>Kliknite sem a upravte štýl predlohy nadpisov.</a:t>
            </a:r>
          </a:p>
        </p:txBody>
      </p:sp>
      <p:sp>
        <p:nvSpPr>
          <p:cNvPr id="1028" name="Rectangle 11"/>
          <p:cNvSpPr>
            <a:spLocks noGrp="1" noChangeArrowheads="1"/>
          </p:cNvSpPr>
          <p:nvPr>
            <p:ph type="body" idx="1"/>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Kliknite sem a upravte štýly predlohy textu.</a:t>
            </a:r>
          </a:p>
          <a:p>
            <a:pPr lvl="1"/>
            <a:r>
              <a:rPr lang="en-US" smtClean="0"/>
              <a:t>Druhá úroveň</a:t>
            </a:r>
          </a:p>
          <a:p>
            <a:pPr lvl="2"/>
            <a:r>
              <a:rPr lang="en-US" smtClean="0"/>
              <a:t>Tretia úroveň</a:t>
            </a:r>
          </a:p>
          <a:p>
            <a:pPr lvl="3"/>
            <a:r>
              <a:rPr lang="en-US" smtClean="0"/>
              <a:t>Štvrtá úroveň</a:t>
            </a:r>
          </a:p>
          <a:p>
            <a:pPr lvl="4"/>
            <a:r>
              <a:rPr lang="en-US" smtClean="0"/>
              <a:t>Piata úroveň</a:t>
            </a:r>
          </a:p>
        </p:txBody>
      </p:sp>
      <p:sp>
        <p:nvSpPr>
          <p:cNvPr id="123916" name="Rectangle 12"/>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000" b="0" smtClean="0">
                <a:effectLst>
                  <a:outerShdw blurRad="38100" dist="38100" dir="2700000" algn="tl">
                    <a:srgbClr val="010199"/>
                  </a:outerShdw>
                </a:effectLst>
              </a:defRPr>
            </a:lvl1pPr>
          </a:lstStyle>
          <a:p>
            <a:pPr>
              <a:defRPr/>
            </a:pPr>
            <a:endParaRPr lang="en-US"/>
          </a:p>
        </p:txBody>
      </p:sp>
      <p:sp>
        <p:nvSpPr>
          <p:cNvPr id="123917" name="Rectangle 13"/>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b="0" smtClean="0">
                <a:effectLst>
                  <a:outerShdw blurRad="38100" dist="38100" dir="2700000" algn="tl">
                    <a:srgbClr val="010199"/>
                  </a:outerShdw>
                </a:effectLst>
              </a:defRPr>
            </a:lvl1pPr>
          </a:lstStyle>
          <a:p>
            <a:pPr>
              <a:defRPr/>
            </a:pPr>
            <a:endParaRPr lang="en-US"/>
          </a:p>
        </p:txBody>
      </p:sp>
      <p:sp>
        <p:nvSpPr>
          <p:cNvPr id="123918" name="Rectangle 14"/>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b="0" smtClean="0">
                <a:effectLst>
                  <a:outerShdw blurRad="38100" dist="38100" dir="2700000" algn="tl">
                    <a:srgbClr val="010199"/>
                  </a:outerShdw>
                </a:effectLst>
              </a:defRPr>
            </a:lvl1pPr>
          </a:lstStyle>
          <a:p>
            <a:pPr>
              <a:defRPr/>
            </a:pPr>
            <a:fld id="{CCE5FD71-0E71-4A82-BE8E-B0932BC60F28}"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781"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cs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cs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cs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FFFFFF"/>
            </a:outerShdw>
          </a:effectLst>
          <a:latin typeface="Arial"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FFFFFF"/>
            </a:outerShdw>
          </a:effectLst>
          <a:latin typeface="Arial"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FFFFFF"/>
            </a:outerShdw>
          </a:effectLst>
          <a:latin typeface="Arial"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FFFFFF"/>
            </a:outerShdw>
          </a:effectLst>
          <a:latin typeface="Arial" charset="0"/>
          <a:cs typeface="Arial" charset="0"/>
        </a:defRPr>
      </a:lvl9pPr>
    </p:titleStyle>
    <p:bodyStyle>
      <a:lvl1pPr marL="342900" indent="-342900" algn="l" rtl="0" eaLnBrk="0" fontAlgn="base" hangingPunct="0">
        <a:spcBef>
          <a:spcPct val="20000"/>
        </a:spcBef>
        <a:spcAft>
          <a:spcPct val="0"/>
        </a:spcAft>
        <a:buClr>
          <a:schemeClr val="hlink"/>
        </a:buClr>
        <a:buSzPct val="75000"/>
        <a:buFont typeface="Wingdings" pitchFamily="2" charset="2"/>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SzPct val="75000"/>
        <a:buFont typeface="Wingdings" pitchFamily="2" charset="2"/>
        <a:defRPr sz="2800">
          <a:solidFill>
            <a:schemeClr val="tx1"/>
          </a:solidFill>
          <a:latin typeface="+mn-lt"/>
          <a:cs typeface="+mn-cs"/>
        </a:defRPr>
      </a:lvl2pPr>
      <a:lvl3pPr marL="1143000" indent="-228600" algn="l" rtl="0" eaLnBrk="0" fontAlgn="base" hangingPunct="0">
        <a:spcBef>
          <a:spcPct val="20000"/>
        </a:spcBef>
        <a:spcAft>
          <a:spcPct val="0"/>
        </a:spcAft>
        <a:buClr>
          <a:schemeClr val="accent2"/>
        </a:buClr>
        <a:buSzPct val="75000"/>
        <a:buFont typeface="Wingdings" pitchFamily="2" charset="2"/>
        <a:defRPr sz="2400">
          <a:solidFill>
            <a:schemeClr val="tx1"/>
          </a:solidFill>
          <a:latin typeface="+mn-lt"/>
          <a:cs typeface="+mn-cs"/>
        </a:defRPr>
      </a:lvl3pPr>
      <a:lvl4pPr marL="1600200" indent="-228600" algn="l" rtl="0" eaLnBrk="0" fontAlgn="base" hangingPunct="0">
        <a:spcBef>
          <a:spcPct val="20000"/>
        </a:spcBef>
        <a:spcAft>
          <a:spcPct val="0"/>
        </a:spcAft>
        <a:buClr>
          <a:schemeClr val="folHlink"/>
        </a:buClr>
        <a:buSzPct val="75000"/>
        <a:buFont typeface="Wingdings" pitchFamily="2" charset="2"/>
        <a:defRPr sz="2000">
          <a:solidFill>
            <a:schemeClr val="tx1"/>
          </a:solidFill>
          <a:latin typeface="+mn-lt"/>
          <a:cs typeface="+mn-cs"/>
        </a:defRPr>
      </a:lvl4pPr>
      <a:lvl5pPr marL="2057400" indent="-228600" algn="l" rtl="0" eaLnBrk="0" fontAlgn="base" hangingPunct="0">
        <a:spcBef>
          <a:spcPct val="20000"/>
        </a:spcBef>
        <a:spcAft>
          <a:spcPct val="0"/>
        </a:spcAft>
        <a:buClr>
          <a:schemeClr val="tx1"/>
        </a:buClr>
        <a:buSzPct val="75000"/>
        <a:buFont typeface="Wingdings" pitchFamily="2" charset="2"/>
        <a:defRPr sz="2000">
          <a:solidFill>
            <a:schemeClr val="tx1"/>
          </a:solidFill>
          <a:latin typeface="+mn-lt"/>
          <a:cs typeface="+mn-cs"/>
        </a:defRPr>
      </a:lvl5pPr>
      <a:lvl6pPr marL="2514600" indent="-228600" algn="l" rtl="0" fontAlgn="base">
        <a:spcBef>
          <a:spcPct val="20000"/>
        </a:spcBef>
        <a:spcAft>
          <a:spcPct val="0"/>
        </a:spcAft>
        <a:buClr>
          <a:schemeClr val="tx1"/>
        </a:buClr>
        <a:buSzPct val="75000"/>
        <a:buFont typeface="Wingdings" pitchFamily="2" charset="2"/>
        <a:defRPr sz="2000">
          <a:solidFill>
            <a:schemeClr val="tx1"/>
          </a:solidFill>
          <a:latin typeface="+mn-lt"/>
          <a:cs typeface="+mn-cs"/>
        </a:defRPr>
      </a:lvl6pPr>
      <a:lvl7pPr marL="2971800" indent="-228600" algn="l" rtl="0" fontAlgn="base">
        <a:spcBef>
          <a:spcPct val="20000"/>
        </a:spcBef>
        <a:spcAft>
          <a:spcPct val="0"/>
        </a:spcAft>
        <a:buClr>
          <a:schemeClr val="tx1"/>
        </a:buClr>
        <a:buSzPct val="75000"/>
        <a:buFont typeface="Wingdings" pitchFamily="2" charset="2"/>
        <a:defRPr sz="2000">
          <a:solidFill>
            <a:schemeClr val="tx1"/>
          </a:solidFill>
          <a:latin typeface="+mn-lt"/>
          <a:cs typeface="+mn-cs"/>
        </a:defRPr>
      </a:lvl7pPr>
      <a:lvl8pPr marL="3429000" indent="-228600" algn="l" rtl="0" fontAlgn="base">
        <a:spcBef>
          <a:spcPct val="20000"/>
        </a:spcBef>
        <a:spcAft>
          <a:spcPct val="0"/>
        </a:spcAft>
        <a:buClr>
          <a:schemeClr val="tx1"/>
        </a:buClr>
        <a:buSzPct val="75000"/>
        <a:buFont typeface="Wingdings" pitchFamily="2" charset="2"/>
        <a:defRPr sz="2000">
          <a:solidFill>
            <a:schemeClr val="tx1"/>
          </a:solidFill>
          <a:latin typeface="+mn-lt"/>
          <a:cs typeface="+mn-cs"/>
        </a:defRPr>
      </a:lvl8pPr>
      <a:lvl9pPr marL="3886200" indent="-228600" algn="l" rtl="0" fontAlgn="base">
        <a:spcBef>
          <a:spcPct val="20000"/>
        </a:spcBef>
        <a:spcAft>
          <a:spcPct val="0"/>
        </a:spcAft>
        <a:buClr>
          <a:schemeClr val="tx1"/>
        </a:buClr>
        <a:buSzPct val="75000"/>
        <a:buFont typeface="Wingdings" pitchFamily="2" charset="2"/>
        <a:defRPr sz="2000">
          <a:solidFill>
            <a:schemeClr val="tx1"/>
          </a:solidFill>
          <a:latin typeface="+mn-lt"/>
          <a:cs typeface="+mn-cs"/>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13.wmf"/><Relationship Id="rId3" Type="http://schemas.openxmlformats.org/officeDocument/2006/relationships/notesSlide" Target="../notesSlides/notesSlide1.xml"/><Relationship Id="rId7" Type="http://schemas.openxmlformats.org/officeDocument/2006/relationships/image" Target="../media/image10.wmf"/><Relationship Id="rId12" Type="http://schemas.openxmlformats.org/officeDocument/2006/relationships/oleObject" Target="../embeddings/oleObject5.bin"/><Relationship Id="rId2" Type="http://schemas.openxmlformats.org/officeDocument/2006/relationships/slideLayout" Target="../slideLayouts/slideLayout12.xml"/><Relationship Id="rId16" Type="http://schemas.openxmlformats.org/officeDocument/2006/relationships/oleObject" Target="../embeddings/oleObject7.bin"/><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12.wmf"/><Relationship Id="rId5" Type="http://schemas.openxmlformats.org/officeDocument/2006/relationships/image" Target="../media/image9.wmf"/><Relationship Id="rId15" Type="http://schemas.openxmlformats.org/officeDocument/2006/relationships/image" Target="../media/image14.wmf"/><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11.wmf"/><Relationship Id="rId14" Type="http://schemas.openxmlformats.org/officeDocument/2006/relationships/oleObject" Target="../embeddings/oleObject6.bin"/></Relationships>
</file>

<file path=ppt/slides/_rels/slide7.xml.rels><?xml version="1.0" encoding="UTF-8" standalone="yes"?>
<Relationships xmlns="http://schemas.openxmlformats.org/package/2006/relationships"><Relationship Id="rId8" Type="http://schemas.openxmlformats.org/officeDocument/2006/relationships/image" Target="../media/image15.wmf"/><Relationship Id="rId3" Type="http://schemas.openxmlformats.org/officeDocument/2006/relationships/notesSlide" Target="../notesSlides/notesSlide2.xml"/><Relationship Id="rId7" Type="http://schemas.openxmlformats.org/officeDocument/2006/relationships/oleObject" Target="../embeddings/oleObject8.bin"/><Relationship Id="rId12" Type="http://schemas.openxmlformats.org/officeDocument/2006/relationships/image" Target="../media/image17.wmf"/><Relationship Id="rId2" Type="http://schemas.openxmlformats.org/officeDocument/2006/relationships/slideLayout" Target="../slideLayouts/slideLayout4.xml"/><Relationship Id="rId1" Type="http://schemas.openxmlformats.org/officeDocument/2006/relationships/vmlDrawing" Target="../drawings/vmlDrawing2.vml"/><Relationship Id="rId6" Type="http://schemas.openxmlformats.org/officeDocument/2006/relationships/image" Target="../media/image20.png"/><Relationship Id="rId11" Type="http://schemas.openxmlformats.org/officeDocument/2006/relationships/oleObject" Target="../embeddings/oleObject10.bin"/><Relationship Id="rId5" Type="http://schemas.openxmlformats.org/officeDocument/2006/relationships/image" Target="../media/image19.png"/><Relationship Id="rId10" Type="http://schemas.openxmlformats.org/officeDocument/2006/relationships/image" Target="../media/image16.wmf"/><Relationship Id="rId4" Type="http://schemas.openxmlformats.org/officeDocument/2006/relationships/image" Target="../media/image18.png"/><Relationship Id="rId9" Type="http://schemas.openxmlformats.org/officeDocument/2006/relationships/oleObject" Target="../embeddings/oleObject9.bin"/></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6.xml"/><Relationship Id="rId5" Type="http://schemas.openxmlformats.org/officeDocument/2006/relationships/image" Target="../media/image27.jpeg"/><Relationship Id="rId4" Type="http://schemas.openxmlformats.org/officeDocument/2006/relationships/image" Target="../media/image26.jpeg"/></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12.bin"/><Relationship Id="rId3" Type="http://schemas.openxmlformats.org/officeDocument/2006/relationships/tags" Target="../tags/tag2.xml"/><Relationship Id="rId7" Type="http://schemas.openxmlformats.org/officeDocument/2006/relationships/image" Target="../media/image30.png"/><Relationship Id="rId2" Type="http://schemas.openxmlformats.org/officeDocument/2006/relationships/tags" Target="../tags/tag1.xml"/><Relationship Id="rId1" Type="http://schemas.openxmlformats.org/officeDocument/2006/relationships/vmlDrawing" Target="../drawings/vmlDrawing3.vml"/><Relationship Id="rId6" Type="http://schemas.openxmlformats.org/officeDocument/2006/relationships/image" Target="../media/image28.png"/><Relationship Id="rId5" Type="http://schemas.openxmlformats.org/officeDocument/2006/relationships/oleObject" Target="../embeddings/oleObject11.bin"/><Relationship Id="rId10" Type="http://schemas.openxmlformats.org/officeDocument/2006/relationships/image" Target="../media/image31.png"/><Relationship Id="rId4" Type="http://schemas.openxmlformats.org/officeDocument/2006/relationships/slideLayout" Target="../slideLayouts/slideLayout2.xml"/><Relationship Id="rId9" Type="http://schemas.openxmlformats.org/officeDocument/2006/relationships/image" Target="../media/image29.png"/></Relationships>
</file>

<file path=ppt/slides/_rels/slide11.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tags" Target="../tags/tag4.xml"/><Relationship Id="rId7" Type="http://schemas.openxmlformats.org/officeDocument/2006/relationships/oleObject" Target="../embeddings/oleObject13.bin"/><Relationship Id="rId12" Type="http://schemas.openxmlformats.org/officeDocument/2006/relationships/image" Target="../media/image36.png"/><Relationship Id="rId2" Type="http://schemas.openxmlformats.org/officeDocument/2006/relationships/tags" Target="../tags/tag3.xml"/><Relationship Id="rId1" Type="http://schemas.openxmlformats.org/officeDocument/2006/relationships/vmlDrawing" Target="../drawings/vmlDrawing4.vml"/><Relationship Id="rId6" Type="http://schemas.openxmlformats.org/officeDocument/2006/relationships/slideLayout" Target="../slideLayouts/slideLayout2.xml"/><Relationship Id="rId11" Type="http://schemas.openxmlformats.org/officeDocument/2006/relationships/image" Target="../media/image35.png"/><Relationship Id="rId5" Type="http://schemas.openxmlformats.org/officeDocument/2006/relationships/tags" Target="../tags/tag6.xml"/><Relationship Id="rId10" Type="http://schemas.openxmlformats.org/officeDocument/2006/relationships/image" Target="../media/image34.png"/><Relationship Id="rId4" Type="http://schemas.openxmlformats.org/officeDocument/2006/relationships/tags" Target="../tags/tag5.xml"/><Relationship Id="rId9" Type="http://schemas.openxmlformats.org/officeDocument/2006/relationships/image" Target="../media/image33.png"/></Relationships>
</file>

<file path=ppt/slides/_rels/slide12.xml.rels><?xml version="1.0" encoding="UTF-8" standalone="yes"?>
<Relationships xmlns="http://schemas.openxmlformats.org/package/2006/relationships"><Relationship Id="rId8" Type="http://schemas.openxmlformats.org/officeDocument/2006/relationships/tags" Target="../tags/tag13.xml"/><Relationship Id="rId13" Type="http://schemas.openxmlformats.org/officeDocument/2006/relationships/image" Target="../media/image41.png"/><Relationship Id="rId3" Type="http://schemas.openxmlformats.org/officeDocument/2006/relationships/tags" Target="../tags/tag8.xml"/><Relationship Id="rId7" Type="http://schemas.openxmlformats.org/officeDocument/2006/relationships/tags" Target="../tags/tag12.xml"/><Relationship Id="rId12" Type="http://schemas.openxmlformats.org/officeDocument/2006/relationships/image" Target="../media/image40.png"/><Relationship Id="rId17" Type="http://schemas.openxmlformats.org/officeDocument/2006/relationships/image" Target="../media/image37.wmf"/><Relationship Id="rId2" Type="http://schemas.openxmlformats.org/officeDocument/2006/relationships/tags" Target="../tags/tag7.xml"/><Relationship Id="rId16" Type="http://schemas.openxmlformats.org/officeDocument/2006/relationships/oleObject" Target="../embeddings/oleObject14.bin"/><Relationship Id="rId1" Type="http://schemas.openxmlformats.org/officeDocument/2006/relationships/vmlDrawing" Target="../drawings/vmlDrawing5.vml"/><Relationship Id="rId6" Type="http://schemas.openxmlformats.org/officeDocument/2006/relationships/tags" Target="../tags/tag11.xml"/><Relationship Id="rId11" Type="http://schemas.openxmlformats.org/officeDocument/2006/relationships/image" Target="../media/image39.png"/><Relationship Id="rId5" Type="http://schemas.openxmlformats.org/officeDocument/2006/relationships/tags" Target="../tags/tag10.xml"/><Relationship Id="rId15" Type="http://schemas.openxmlformats.org/officeDocument/2006/relationships/image" Target="../media/image43.png"/><Relationship Id="rId10" Type="http://schemas.openxmlformats.org/officeDocument/2006/relationships/image" Target="../media/image38.png"/><Relationship Id="rId4" Type="http://schemas.openxmlformats.org/officeDocument/2006/relationships/tags" Target="../tags/tag9.xml"/><Relationship Id="rId9" Type="http://schemas.openxmlformats.org/officeDocument/2006/relationships/slideLayout" Target="../slideLayouts/slideLayout2.xml"/><Relationship Id="rId14" Type="http://schemas.openxmlformats.org/officeDocument/2006/relationships/image" Target="../media/image42.png"/></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16.bin"/><Relationship Id="rId3" Type="http://schemas.openxmlformats.org/officeDocument/2006/relationships/notesSlide" Target="../notesSlides/notesSlide3.xml"/><Relationship Id="rId7" Type="http://schemas.openxmlformats.org/officeDocument/2006/relationships/image" Target="../media/image44.png"/><Relationship Id="rId2" Type="http://schemas.openxmlformats.org/officeDocument/2006/relationships/slideLayout" Target="../slideLayouts/slideLayout6.xml"/><Relationship Id="rId1" Type="http://schemas.openxmlformats.org/officeDocument/2006/relationships/vmlDrawing" Target="../drawings/vmlDrawing6.vml"/><Relationship Id="rId6" Type="http://schemas.openxmlformats.org/officeDocument/2006/relationships/oleObject" Target="../embeddings/oleObject15.bin"/><Relationship Id="rId11" Type="http://schemas.openxmlformats.org/officeDocument/2006/relationships/image" Target="../media/image46.wmf"/><Relationship Id="rId5" Type="http://schemas.openxmlformats.org/officeDocument/2006/relationships/image" Target="../media/image48.png"/><Relationship Id="rId10" Type="http://schemas.openxmlformats.org/officeDocument/2006/relationships/oleObject" Target="../embeddings/oleObject17.bin"/><Relationship Id="rId4" Type="http://schemas.openxmlformats.org/officeDocument/2006/relationships/image" Target="../media/image47.png"/><Relationship Id="rId9" Type="http://schemas.openxmlformats.org/officeDocument/2006/relationships/image" Target="../media/image45.wmf"/></Relationships>
</file>

<file path=ppt/slides/_rels/slide1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52.emf"/><Relationship Id="rId5" Type="http://schemas.openxmlformats.org/officeDocument/2006/relationships/oleObject" Target="../embeddings/oleObject19.bin"/><Relationship Id="rId4" Type="http://schemas.openxmlformats.org/officeDocument/2006/relationships/image" Target="../media/image51.emf"/></Relationships>
</file>

<file path=ppt/slides/_rels/slide17.xml.rels><?xml version="1.0" encoding="UTF-8" standalone="yes"?>
<Relationships xmlns="http://schemas.openxmlformats.org/package/2006/relationships"><Relationship Id="rId8" Type="http://schemas.openxmlformats.org/officeDocument/2006/relationships/image" Target="../media/image55.wmf"/><Relationship Id="rId13" Type="http://schemas.openxmlformats.org/officeDocument/2006/relationships/oleObject" Target="../embeddings/oleObject25.bin"/><Relationship Id="rId3" Type="http://schemas.openxmlformats.org/officeDocument/2006/relationships/oleObject" Target="../embeddings/oleObject20.bin"/><Relationship Id="rId7" Type="http://schemas.openxmlformats.org/officeDocument/2006/relationships/oleObject" Target="../embeddings/oleObject22.bin"/><Relationship Id="rId12" Type="http://schemas.openxmlformats.org/officeDocument/2006/relationships/image" Target="../media/image57.wmf"/><Relationship Id="rId2" Type="http://schemas.openxmlformats.org/officeDocument/2006/relationships/slideLayout" Target="../slideLayouts/slideLayout6.xml"/><Relationship Id="rId16" Type="http://schemas.openxmlformats.org/officeDocument/2006/relationships/image" Target="../media/image59.wmf"/><Relationship Id="rId1" Type="http://schemas.openxmlformats.org/officeDocument/2006/relationships/vmlDrawing" Target="../drawings/vmlDrawing8.vml"/><Relationship Id="rId6" Type="http://schemas.openxmlformats.org/officeDocument/2006/relationships/image" Target="../media/image54.wmf"/><Relationship Id="rId11" Type="http://schemas.openxmlformats.org/officeDocument/2006/relationships/oleObject" Target="../embeddings/oleObject24.bin"/><Relationship Id="rId5" Type="http://schemas.openxmlformats.org/officeDocument/2006/relationships/oleObject" Target="../embeddings/oleObject21.bin"/><Relationship Id="rId15" Type="http://schemas.openxmlformats.org/officeDocument/2006/relationships/oleObject" Target="../embeddings/oleObject26.bin"/><Relationship Id="rId10" Type="http://schemas.openxmlformats.org/officeDocument/2006/relationships/image" Target="../media/image56.wmf"/><Relationship Id="rId4" Type="http://schemas.openxmlformats.org/officeDocument/2006/relationships/image" Target="../media/image53.wmf"/><Relationship Id="rId9" Type="http://schemas.openxmlformats.org/officeDocument/2006/relationships/oleObject" Target="../embeddings/oleObject23.bin"/><Relationship Id="rId14" Type="http://schemas.openxmlformats.org/officeDocument/2006/relationships/image" Target="../media/image58.wmf"/></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28.bin"/><Relationship Id="rId3" Type="http://schemas.openxmlformats.org/officeDocument/2006/relationships/image" Target="../media/image19.png"/><Relationship Id="rId7" Type="http://schemas.openxmlformats.org/officeDocument/2006/relationships/image" Target="../media/image57.wmf"/><Relationship Id="rId2" Type="http://schemas.openxmlformats.org/officeDocument/2006/relationships/slideLayout" Target="../slideLayouts/slideLayout6.xml"/><Relationship Id="rId1" Type="http://schemas.openxmlformats.org/officeDocument/2006/relationships/vmlDrawing" Target="../drawings/vmlDrawing9.vml"/><Relationship Id="rId6" Type="http://schemas.openxmlformats.org/officeDocument/2006/relationships/oleObject" Target="../embeddings/oleObject27.bin"/><Relationship Id="rId11" Type="http://schemas.openxmlformats.org/officeDocument/2006/relationships/image" Target="../media/image60.wmf"/><Relationship Id="rId5" Type="http://schemas.openxmlformats.org/officeDocument/2006/relationships/image" Target="../media/image62.png"/><Relationship Id="rId10" Type="http://schemas.openxmlformats.org/officeDocument/2006/relationships/oleObject" Target="../embeddings/oleObject29.bin"/><Relationship Id="rId4" Type="http://schemas.openxmlformats.org/officeDocument/2006/relationships/image" Target="../media/image61.png"/><Relationship Id="rId9" Type="http://schemas.openxmlformats.org/officeDocument/2006/relationships/image" Target="../media/image58.wmf"/></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31.bin"/><Relationship Id="rId3" Type="http://schemas.openxmlformats.org/officeDocument/2006/relationships/image" Target="../media/image19.png"/><Relationship Id="rId7" Type="http://schemas.openxmlformats.org/officeDocument/2006/relationships/image" Target="../media/image66.png"/><Relationship Id="rId2" Type="http://schemas.openxmlformats.org/officeDocument/2006/relationships/slideLayout" Target="../slideLayouts/slideLayout6.xml"/><Relationship Id="rId1" Type="http://schemas.openxmlformats.org/officeDocument/2006/relationships/vmlDrawing" Target="../drawings/vmlDrawing10.vml"/><Relationship Id="rId6" Type="http://schemas.openxmlformats.org/officeDocument/2006/relationships/image" Target="../media/image65.png"/><Relationship Id="rId11" Type="http://schemas.openxmlformats.org/officeDocument/2006/relationships/image" Target="../media/image64.wmf"/><Relationship Id="rId5" Type="http://schemas.openxmlformats.org/officeDocument/2006/relationships/image" Target="../media/image60.wmf"/><Relationship Id="rId10" Type="http://schemas.openxmlformats.org/officeDocument/2006/relationships/oleObject" Target="../embeddings/oleObject32.bin"/><Relationship Id="rId4" Type="http://schemas.openxmlformats.org/officeDocument/2006/relationships/oleObject" Target="../embeddings/oleObject30.bin"/><Relationship Id="rId9" Type="http://schemas.openxmlformats.org/officeDocument/2006/relationships/image" Target="../media/image63.wmf"/></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image" Target="../media/image68.wmf"/><Relationship Id="rId5" Type="http://schemas.openxmlformats.org/officeDocument/2006/relationships/oleObject" Target="../embeddings/oleObject34.bin"/><Relationship Id="rId4" Type="http://schemas.openxmlformats.org/officeDocument/2006/relationships/image" Target="../media/image67.wmf"/></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37.bin"/><Relationship Id="rId3" Type="http://schemas.openxmlformats.org/officeDocument/2006/relationships/image" Target="../media/image19.png"/><Relationship Id="rId7" Type="http://schemas.openxmlformats.org/officeDocument/2006/relationships/image" Target="../media/image58.wmf"/><Relationship Id="rId2" Type="http://schemas.openxmlformats.org/officeDocument/2006/relationships/slideLayout" Target="../slideLayouts/slideLayout6.xml"/><Relationship Id="rId1" Type="http://schemas.openxmlformats.org/officeDocument/2006/relationships/vmlDrawing" Target="../drawings/vmlDrawing12.vml"/><Relationship Id="rId6" Type="http://schemas.openxmlformats.org/officeDocument/2006/relationships/oleObject" Target="../embeddings/oleObject36.bin"/><Relationship Id="rId11" Type="http://schemas.openxmlformats.org/officeDocument/2006/relationships/image" Target="../media/image70.png"/><Relationship Id="rId5" Type="http://schemas.openxmlformats.org/officeDocument/2006/relationships/image" Target="../media/image57.wmf"/><Relationship Id="rId10" Type="http://schemas.openxmlformats.org/officeDocument/2006/relationships/image" Target="../media/image69.png"/><Relationship Id="rId4" Type="http://schemas.openxmlformats.org/officeDocument/2006/relationships/oleObject" Target="../embeddings/oleObject35.bin"/><Relationship Id="rId9" Type="http://schemas.openxmlformats.org/officeDocument/2006/relationships/image" Target="../media/image60.wmf"/></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40.bin"/><Relationship Id="rId3" Type="http://schemas.openxmlformats.org/officeDocument/2006/relationships/image" Target="../media/image19.png"/><Relationship Id="rId7" Type="http://schemas.openxmlformats.org/officeDocument/2006/relationships/image" Target="../media/image71.wmf"/><Relationship Id="rId2" Type="http://schemas.openxmlformats.org/officeDocument/2006/relationships/slideLayout" Target="../slideLayouts/slideLayout6.xml"/><Relationship Id="rId1" Type="http://schemas.openxmlformats.org/officeDocument/2006/relationships/vmlDrawing" Target="../drawings/vmlDrawing13.vml"/><Relationship Id="rId6" Type="http://schemas.openxmlformats.org/officeDocument/2006/relationships/oleObject" Target="../embeddings/oleObject39.bin"/><Relationship Id="rId11" Type="http://schemas.openxmlformats.org/officeDocument/2006/relationships/image" Target="../media/image74.png"/><Relationship Id="rId5" Type="http://schemas.openxmlformats.org/officeDocument/2006/relationships/image" Target="../media/image60.wmf"/><Relationship Id="rId10" Type="http://schemas.openxmlformats.org/officeDocument/2006/relationships/image" Target="../media/image73.png"/><Relationship Id="rId4" Type="http://schemas.openxmlformats.org/officeDocument/2006/relationships/oleObject" Target="../embeddings/oleObject38.bin"/><Relationship Id="rId9" Type="http://schemas.openxmlformats.org/officeDocument/2006/relationships/image" Target="../media/image72.wmf"/></Relationships>
</file>

<file path=ppt/slides/_rels/slide2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6.xml"/><Relationship Id="rId5" Type="http://schemas.openxmlformats.org/officeDocument/2006/relationships/image" Target="../media/image78.png"/><Relationship Id="rId4" Type="http://schemas.openxmlformats.org/officeDocument/2006/relationships/image" Target="../media/image77.png"/></Relationships>
</file>

<file path=ppt/slides/_rels/slide24.xml.rels><?xml version="1.0" encoding="UTF-8" standalone="yes"?>
<Relationships xmlns="http://schemas.openxmlformats.org/package/2006/relationships"><Relationship Id="rId8" Type="http://schemas.openxmlformats.org/officeDocument/2006/relationships/image" Target="../media/image81.emf"/><Relationship Id="rId3" Type="http://schemas.openxmlformats.org/officeDocument/2006/relationships/oleObject" Target="../embeddings/oleObject41.bin"/><Relationship Id="rId7" Type="http://schemas.openxmlformats.org/officeDocument/2006/relationships/oleObject" Target="../embeddings/oleObject43.bin"/><Relationship Id="rId2" Type="http://schemas.openxmlformats.org/officeDocument/2006/relationships/slideLayout" Target="../slideLayouts/slideLayout6.xml"/><Relationship Id="rId1" Type="http://schemas.openxmlformats.org/officeDocument/2006/relationships/vmlDrawing" Target="../drawings/vmlDrawing14.vml"/><Relationship Id="rId6" Type="http://schemas.openxmlformats.org/officeDocument/2006/relationships/image" Target="../media/image80.emf"/><Relationship Id="rId5" Type="http://schemas.openxmlformats.org/officeDocument/2006/relationships/oleObject" Target="../embeddings/oleObject42.bin"/><Relationship Id="rId4" Type="http://schemas.openxmlformats.org/officeDocument/2006/relationships/image" Target="../media/image79.emf"/></Relationships>
</file>

<file path=ppt/slides/_rels/slide25.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84.png"/><Relationship Id="rId7" Type="http://schemas.openxmlformats.org/officeDocument/2006/relationships/image" Target="../media/image88.png"/><Relationship Id="rId2" Type="http://schemas.openxmlformats.org/officeDocument/2006/relationships/image" Target="../media/image83.png"/><Relationship Id="rId1" Type="http://schemas.openxmlformats.org/officeDocument/2006/relationships/slideLayout" Target="../slideLayouts/slideLayout6.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5.png"/></Relationships>
</file>

<file path=ppt/slides/_rels/slide27.xml.rels><?xml version="1.0" encoding="UTF-8" standalone="yes"?>
<Relationships xmlns="http://schemas.openxmlformats.org/package/2006/relationships"><Relationship Id="rId8" Type="http://schemas.openxmlformats.org/officeDocument/2006/relationships/image" Target="../media/image90.wmf"/><Relationship Id="rId3" Type="http://schemas.openxmlformats.org/officeDocument/2006/relationships/notesSlide" Target="../notesSlides/notesSlide4.xml"/><Relationship Id="rId7" Type="http://schemas.openxmlformats.org/officeDocument/2006/relationships/oleObject" Target="../embeddings/oleObject45.bin"/><Relationship Id="rId2" Type="http://schemas.openxmlformats.org/officeDocument/2006/relationships/slideLayout" Target="../slideLayouts/slideLayout2.xml"/><Relationship Id="rId1" Type="http://schemas.openxmlformats.org/officeDocument/2006/relationships/vmlDrawing" Target="../drawings/vmlDrawing15.vml"/><Relationship Id="rId6" Type="http://schemas.openxmlformats.org/officeDocument/2006/relationships/image" Target="../media/image92.png"/><Relationship Id="rId5" Type="http://schemas.openxmlformats.org/officeDocument/2006/relationships/image" Target="../media/image89.wmf"/><Relationship Id="rId10" Type="http://schemas.openxmlformats.org/officeDocument/2006/relationships/image" Target="../media/image91.wmf"/><Relationship Id="rId4" Type="http://schemas.openxmlformats.org/officeDocument/2006/relationships/oleObject" Target="../embeddings/oleObject44.bin"/><Relationship Id="rId9" Type="http://schemas.openxmlformats.org/officeDocument/2006/relationships/oleObject" Target="../embeddings/oleObject46.bin"/></Relationships>
</file>

<file path=ppt/slides/_rels/slide28.xml.rels><?xml version="1.0" encoding="UTF-8" standalone="yes"?>
<Relationships xmlns="http://schemas.openxmlformats.org/package/2006/relationships"><Relationship Id="rId8" Type="http://schemas.openxmlformats.org/officeDocument/2006/relationships/oleObject" Target="../embeddings/oleObject49.bin"/><Relationship Id="rId3" Type="http://schemas.openxmlformats.org/officeDocument/2006/relationships/oleObject" Target="../embeddings/oleObject47.bin"/><Relationship Id="rId7" Type="http://schemas.openxmlformats.org/officeDocument/2006/relationships/image" Target="../media/image96.png"/><Relationship Id="rId2" Type="http://schemas.openxmlformats.org/officeDocument/2006/relationships/slideLayout" Target="../slideLayouts/slideLayout6.xml"/><Relationship Id="rId1" Type="http://schemas.openxmlformats.org/officeDocument/2006/relationships/vmlDrawing" Target="../drawings/vmlDrawing16.vml"/><Relationship Id="rId6" Type="http://schemas.openxmlformats.org/officeDocument/2006/relationships/image" Target="../media/image94.emf"/><Relationship Id="rId5" Type="http://schemas.openxmlformats.org/officeDocument/2006/relationships/oleObject" Target="../embeddings/oleObject48.bin"/><Relationship Id="rId4" Type="http://schemas.openxmlformats.org/officeDocument/2006/relationships/image" Target="../media/image93.wmf"/><Relationship Id="rId9" Type="http://schemas.openxmlformats.org/officeDocument/2006/relationships/image" Target="../media/image95.png"/></Relationships>
</file>

<file path=ppt/slides/_rels/slide29.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8" Type="http://schemas.openxmlformats.org/officeDocument/2006/relationships/image" Target="../media/image106.png"/><Relationship Id="rId13" Type="http://schemas.openxmlformats.org/officeDocument/2006/relationships/oleObject" Target="../embeddings/oleObject52.bin"/><Relationship Id="rId3" Type="http://schemas.openxmlformats.org/officeDocument/2006/relationships/image" Target="../media/image101.png"/><Relationship Id="rId7" Type="http://schemas.openxmlformats.org/officeDocument/2006/relationships/image" Target="../media/image105.png"/><Relationship Id="rId12" Type="http://schemas.openxmlformats.org/officeDocument/2006/relationships/image" Target="../media/image99.wmf"/><Relationship Id="rId2" Type="http://schemas.openxmlformats.org/officeDocument/2006/relationships/slideLayout" Target="../slideLayouts/slideLayout6.xml"/><Relationship Id="rId1" Type="http://schemas.openxmlformats.org/officeDocument/2006/relationships/vmlDrawing" Target="../drawings/vmlDrawing17.vml"/><Relationship Id="rId6" Type="http://schemas.openxmlformats.org/officeDocument/2006/relationships/image" Target="../media/image104.png"/><Relationship Id="rId11" Type="http://schemas.openxmlformats.org/officeDocument/2006/relationships/oleObject" Target="../embeddings/oleObject51.bin"/><Relationship Id="rId5" Type="http://schemas.openxmlformats.org/officeDocument/2006/relationships/image" Target="../media/image103.png"/><Relationship Id="rId10" Type="http://schemas.openxmlformats.org/officeDocument/2006/relationships/image" Target="../media/image98.wmf"/><Relationship Id="rId4" Type="http://schemas.openxmlformats.org/officeDocument/2006/relationships/image" Target="../media/image102.png"/><Relationship Id="rId9" Type="http://schemas.openxmlformats.org/officeDocument/2006/relationships/oleObject" Target="../embeddings/oleObject50.bin"/><Relationship Id="rId14" Type="http://schemas.openxmlformats.org/officeDocument/2006/relationships/image" Target="../media/image100.wm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8" Type="http://schemas.openxmlformats.org/officeDocument/2006/relationships/image" Target="../media/image110.wmf"/><Relationship Id="rId3" Type="http://schemas.openxmlformats.org/officeDocument/2006/relationships/oleObject" Target="../embeddings/oleObject53.bin"/><Relationship Id="rId7" Type="http://schemas.openxmlformats.org/officeDocument/2006/relationships/oleObject" Target="../embeddings/oleObject55.bin"/><Relationship Id="rId12" Type="http://schemas.openxmlformats.org/officeDocument/2006/relationships/image" Target="../media/image112.wmf"/><Relationship Id="rId2" Type="http://schemas.openxmlformats.org/officeDocument/2006/relationships/slideLayout" Target="../slideLayouts/slideLayout6.xml"/><Relationship Id="rId1" Type="http://schemas.openxmlformats.org/officeDocument/2006/relationships/vmlDrawing" Target="../drawings/vmlDrawing18.vml"/><Relationship Id="rId6" Type="http://schemas.openxmlformats.org/officeDocument/2006/relationships/image" Target="../media/image90.wmf"/><Relationship Id="rId11" Type="http://schemas.openxmlformats.org/officeDocument/2006/relationships/oleObject" Target="../embeddings/oleObject57.bin"/><Relationship Id="rId5" Type="http://schemas.openxmlformats.org/officeDocument/2006/relationships/oleObject" Target="../embeddings/oleObject54.bin"/><Relationship Id="rId10" Type="http://schemas.openxmlformats.org/officeDocument/2006/relationships/image" Target="../media/image111.wmf"/><Relationship Id="rId4" Type="http://schemas.openxmlformats.org/officeDocument/2006/relationships/image" Target="../media/image109.wmf"/><Relationship Id="rId9" Type="http://schemas.openxmlformats.org/officeDocument/2006/relationships/oleObject" Target="../embeddings/oleObject56.bin"/></Relationships>
</file>

<file path=ppt/slides/_rels/slide35.xml.rels><?xml version="1.0" encoding="UTF-8" standalone="yes"?>
<Relationships xmlns="http://schemas.openxmlformats.org/package/2006/relationships"><Relationship Id="rId8" Type="http://schemas.openxmlformats.org/officeDocument/2006/relationships/image" Target="../media/image117.png"/><Relationship Id="rId3" Type="http://schemas.openxmlformats.org/officeDocument/2006/relationships/oleObject" Target="../embeddings/oleObject58.bin"/><Relationship Id="rId7" Type="http://schemas.openxmlformats.org/officeDocument/2006/relationships/image" Target="../media/image116.png"/><Relationship Id="rId2" Type="http://schemas.openxmlformats.org/officeDocument/2006/relationships/slideLayout" Target="../slideLayouts/slideLayout6.xml"/><Relationship Id="rId1" Type="http://schemas.openxmlformats.org/officeDocument/2006/relationships/vmlDrawing" Target="../drawings/vmlDrawing19.vml"/><Relationship Id="rId6" Type="http://schemas.openxmlformats.org/officeDocument/2006/relationships/image" Target="../media/image114.wmf"/><Relationship Id="rId5" Type="http://schemas.openxmlformats.org/officeDocument/2006/relationships/oleObject" Target="../embeddings/oleObject59.bin"/><Relationship Id="rId10" Type="http://schemas.openxmlformats.org/officeDocument/2006/relationships/image" Target="../media/image115.wmf"/><Relationship Id="rId4" Type="http://schemas.openxmlformats.org/officeDocument/2006/relationships/image" Target="../media/image113.wmf"/><Relationship Id="rId9" Type="http://schemas.openxmlformats.org/officeDocument/2006/relationships/oleObject" Target="../embeddings/oleObject60.bin"/></Relationships>
</file>

<file path=ppt/slides/_rels/slide36.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7.xml"/><Relationship Id="rId4" Type="http://schemas.openxmlformats.org/officeDocument/2006/relationships/image" Target="../media/image11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2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12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8" Type="http://schemas.openxmlformats.org/officeDocument/2006/relationships/image" Target="../media/image130.wmf"/><Relationship Id="rId13" Type="http://schemas.openxmlformats.org/officeDocument/2006/relationships/oleObject" Target="../embeddings/oleObject66.bin"/><Relationship Id="rId3" Type="http://schemas.openxmlformats.org/officeDocument/2006/relationships/oleObject" Target="../embeddings/oleObject61.bin"/><Relationship Id="rId7" Type="http://schemas.openxmlformats.org/officeDocument/2006/relationships/oleObject" Target="../embeddings/oleObject63.bin"/><Relationship Id="rId12" Type="http://schemas.openxmlformats.org/officeDocument/2006/relationships/image" Target="../media/image45.wmf"/><Relationship Id="rId2" Type="http://schemas.openxmlformats.org/officeDocument/2006/relationships/slideLayout" Target="../slideLayouts/slideLayout2.xml"/><Relationship Id="rId16" Type="http://schemas.openxmlformats.org/officeDocument/2006/relationships/oleObject" Target="../embeddings/oleObject68.bin"/><Relationship Id="rId1" Type="http://schemas.openxmlformats.org/officeDocument/2006/relationships/vmlDrawing" Target="../drawings/vmlDrawing20.vml"/><Relationship Id="rId6" Type="http://schemas.openxmlformats.org/officeDocument/2006/relationships/image" Target="../media/image129.wmf"/><Relationship Id="rId11" Type="http://schemas.openxmlformats.org/officeDocument/2006/relationships/oleObject" Target="../embeddings/oleObject65.bin"/><Relationship Id="rId5" Type="http://schemas.openxmlformats.org/officeDocument/2006/relationships/oleObject" Target="../embeddings/oleObject62.bin"/><Relationship Id="rId15" Type="http://schemas.openxmlformats.org/officeDocument/2006/relationships/oleObject" Target="../embeddings/oleObject67.bin"/><Relationship Id="rId10" Type="http://schemas.openxmlformats.org/officeDocument/2006/relationships/image" Target="../media/image131.wmf"/><Relationship Id="rId4" Type="http://schemas.openxmlformats.org/officeDocument/2006/relationships/image" Target="../media/image128.wmf"/><Relationship Id="rId9" Type="http://schemas.openxmlformats.org/officeDocument/2006/relationships/oleObject" Target="../embeddings/oleObject64.bin"/><Relationship Id="rId14" Type="http://schemas.openxmlformats.org/officeDocument/2006/relationships/image" Target="../media/image46.wmf"/></Relationships>
</file>

<file path=ppt/slides/_rels/slide46.xml.rels><?xml version="1.0" encoding="UTF-8" standalone="yes"?>
<Relationships xmlns="http://schemas.openxmlformats.org/package/2006/relationships"><Relationship Id="rId8" Type="http://schemas.openxmlformats.org/officeDocument/2006/relationships/image" Target="../media/image134.wmf"/><Relationship Id="rId3" Type="http://schemas.openxmlformats.org/officeDocument/2006/relationships/oleObject" Target="../embeddings/oleObject69.bin"/><Relationship Id="rId7" Type="http://schemas.openxmlformats.org/officeDocument/2006/relationships/oleObject" Target="../embeddings/oleObject71.bin"/><Relationship Id="rId2" Type="http://schemas.openxmlformats.org/officeDocument/2006/relationships/slideLayout" Target="../slideLayouts/slideLayout2.xml"/><Relationship Id="rId1" Type="http://schemas.openxmlformats.org/officeDocument/2006/relationships/vmlDrawing" Target="../drawings/vmlDrawing21.vml"/><Relationship Id="rId6" Type="http://schemas.openxmlformats.org/officeDocument/2006/relationships/image" Target="../media/image133.wmf"/><Relationship Id="rId5" Type="http://schemas.openxmlformats.org/officeDocument/2006/relationships/oleObject" Target="../embeddings/oleObject70.bin"/><Relationship Id="rId10" Type="http://schemas.openxmlformats.org/officeDocument/2006/relationships/image" Target="../media/image135.wmf"/><Relationship Id="rId4" Type="http://schemas.openxmlformats.org/officeDocument/2006/relationships/image" Target="../media/image132.wmf"/><Relationship Id="rId9" Type="http://schemas.openxmlformats.org/officeDocument/2006/relationships/oleObject" Target="../embeddings/oleObject72.bin"/></Relationships>
</file>

<file path=ppt/slides/_rels/slide47.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37.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8" Type="http://schemas.openxmlformats.org/officeDocument/2006/relationships/image" Target="../media/image140.png"/><Relationship Id="rId13" Type="http://schemas.openxmlformats.org/officeDocument/2006/relationships/oleObject" Target="../embeddings/oleObject78.bin"/><Relationship Id="rId3" Type="http://schemas.openxmlformats.org/officeDocument/2006/relationships/oleObject" Target="../embeddings/oleObject73.bin"/><Relationship Id="rId7" Type="http://schemas.openxmlformats.org/officeDocument/2006/relationships/oleObject" Target="../embeddings/oleObject75.bin"/><Relationship Id="rId12" Type="http://schemas.openxmlformats.org/officeDocument/2006/relationships/image" Target="../media/image142.png"/><Relationship Id="rId2" Type="http://schemas.openxmlformats.org/officeDocument/2006/relationships/slideLayout" Target="../slideLayouts/slideLayout6.xml"/><Relationship Id="rId1" Type="http://schemas.openxmlformats.org/officeDocument/2006/relationships/vmlDrawing" Target="../drawings/vmlDrawing22.vml"/><Relationship Id="rId6" Type="http://schemas.openxmlformats.org/officeDocument/2006/relationships/image" Target="../media/image139.png"/><Relationship Id="rId11" Type="http://schemas.openxmlformats.org/officeDocument/2006/relationships/oleObject" Target="../embeddings/oleObject77.bin"/><Relationship Id="rId5" Type="http://schemas.openxmlformats.org/officeDocument/2006/relationships/oleObject" Target="../embeddings/oleObject74.bin"/><Relationship Id="rId10" Type="http://schemas.openxmlformats.org/officeDocument/2006/relationships/image" Target="../media/image141.png"/><Relationship Id="rId4" Type="http://schemas.openxmlformats.org/officeDocument/2006/relationships/image" Target="../media/image138.png"/><Relationship Id="rId9" Type="http://schemas.openxmlformats.org/officeDocument/2006/relationships/oleObject" Target="../embeddings/oleObject76.bin"/><Relationship Id="rId14" Type="http://schemas.openxmlformats.org/officeDocument/2006/relationships/image" Target="../media/image143.png"/></Relationships>
</file>

<file path=ppt/slides/_rels/slide52.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144.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image" Target="../media/image146.png"/><Relationship Id="rId1" Type="http://schemas.openxmlformats.org/officeDocument/2006/relationships/slideLayout" Target="../slideLayouts/slideLayout6.xml"/><Relationship Id="rId5" Type="http://schemas.openxmlformats.org/officeDocument/2006/relationships/image" Target="../media/image149.png"/><Relationship Id="rId4" Type="http://schemas.openxmlformats.org/officeDocument/2006/relationships/image" Target="../media/image148.png"/></Relationships>
</file>

<file path=ppt/slides/_rels/slide54.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image" Target="../media/image15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image" Target="../media/image15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55.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8" Type="http://schemas.openxmlformats.org/officeDocument/2006/relationships/image" Target="../media/image162.png"/><Relationship Id="rId3" Type="http://schemas.openxmlformats.org/officeDocument/2006/relationships/image" Target="../media/image157.png"/><Relationship Id="rId7" Type="http://schemas.openxmlformats.org/officeDocument/2006/relationships/image" Target="../media/image161.png"/><Relationship Id="rId2" Type="http://schemas.openxmlformats.org/officeDocument/2006/relationships/image" Target="../media/image156.png"/><Relationship Id="rId1" Type="http://schemas.openxmlformats.org/officeDocument/2006/relationships/slideLayout" Target="../slideLayouts/slideLayout2.xml"/><Relationship Id="rId6" Type="http://schemas.openxmlformats.org/officeDocument/2006/relationships/image" Target="../media/image160.png"/><Relationship Id="rId5" Type="http://schemas.openxmlformats.org/officeDocument/2006/relationships/image" Target="../media/image159.png"/><Relationship Id="rId4" Type="http://schemas.openxmlformats.org/officeDocument/2006/relationships/image" Target="../media/image158.png"/></Relationships>
</file>

<file path=ppt/slides/_rels/slide59.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image" Target="../media/image163.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image" Target="../media/image165.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image" Target="../media/image167.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image" Target="../media/image169.png"/><Relationship Id="rId1" Type="http://schemas.openxmlformats.org/officeDocument/2006/relationships/slideLayout" Target="../slideLayouts/slideLayout2.xml"/><Relationship Id="rId4" Type="http://schemas.openxmlformats.org/officeDocument/2006/relationships/image" Target="../media/image171.png"/></Relationships>
</file>

<file path=ppt/slides/_rels/slide63.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image" Target="../media/image172.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image" Target="../media/image174.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76.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image" Target="../media/image177.png"/><Relationship Id="rId1" Type="http://schemas.openxmlformats.org/officeDocument/2006/relationships/slideLayout" Target="../slideLayouts/slideLayout2.xml"/><Relationship Id="rId4" Type="http://schemas.openxmlformats.org/officeDocument/2006/relationships/image" Target="../media/image179.png"/></Relationships>
</file>

<file path=ppt/slides/_rels/slide67.xml.rels><?xml version="1.0" encoding="UTF-8" standalone="yes"?>
<Relationships xmlns="http://schemas.openxmlformats.org/package/2006/relationships"><Relationship Id="rId3" Type="http://schemas.openxmlformats.org/officeDocument/2006/relationships/image" Target="../media/image181.wmf"/><Relationship Id="rId2" Type="http://schemas.openxmlformats.org/officeDocument/2006/relationships/image" Target="../media/image180.png"/><Relationship Id="rId1" Type="http://schemas.openxmlformats.org/officeDocument/2006/relationships/slideLayout" Target="../slideLayouts/slideLayout2.xml"/><Relationship Id="rId4" Type="http://schemas.openxmlformats.org/officeDocument/2006/relationships/image" Target="../media/image182.wmf"/></Relationships>
</file>

<file path=ppt/slides/_rels/slide68.xml.rels><?xml version="1.0" encoding="UTF-8" standalone="yes"?>
<Relationships xmlns="http://schemas.openxmlformats.org/package/2006/relationships"><Relationship Id="rId3" Type="http://schemas.openxmlformats.org/officeDocument/2006/relationships/image" Target="../media/image184.wmf"/><Relationship Id="rId2" Type="http://schemas.openxmlformats.org/officeDocument/2006/relationships/image" Target="../media/image183.wmf"/><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86.png"/><Relationship Id="rId2" Type="http://schemas.openxmlformats.org/officeDocument/2006/relationships/image" Target="../media/image185.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hyperlink" Target="http://dx.doi.org/10.1109/CCE.2006.350812" TargetMode="Externa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image" Target="../media/image18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ChangeArrowheads="1"/>
          </p:cNvSpPr>
          <p:nvPr>
            <p:ph type="title"/>
          </p:nvPr>
        </p:nvSpPr>
        <p:spPr/>
        <p:txBody>
          <a:bodyPr/>
          <a:lstStyle/>
          <a:p>
            <a:pPr eaLnBrk="1" hangingPunct="1">
              <a:defRPr/>
            </a:pPr>
            <a:endParaRPr lang="sk-SK" smtClean="0"/>
          </a:p>
        </p:txBody>
      </p:sp>
      <p:sp>
        <p:nvSpPr>
          <p:cNvPr id="3075" name="Rectangle 3"/>
          <p:cNvSpPr>
            <a:spLocks noGrp="1" noChangeArrowheads="1"/>
          </p:cNvSpPr>
          <p:nvPr>
            <p:ph type="body" idx="1"/>
          </p:nvPr>
        </p:nvSpPr>
        <p:spPr/>
        <p:txBody>
          <a:bodyPr/>
          <a:lstStyle/>
          <a:p>
            <a:pPr algn="ctr" eaLnBrk="1" hangingPunct="1"/>
            <a:endParaRPr lang="sk-SK" sz="4800" smtClean="0"/>
          </a:p>
          <a:p>
            <a:pPr algn="ctr" eaLnBrk="1" hangingPunct="1"/>
            <a:r>
              <a:rPr lang="sk-SK" sz="4800" smtClean="0"/>
              <a:t>Hľadanie hrán</a:t>
            </a:r>
          </a:p>
        </p:txBody>
      </p:sp>
      <p:pic>
        <p:nvPicPr>
          <p:cNvPr id="3076" name="Picture 4" descr="Frost on Lea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1263" y="3770313"/>
            <a:ext cx="1790700" cy="2681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7" name="Picture 5" descr="edge_simp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4688" y="2703513"/>
            <a:ext cx="1798637" cy="269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8" name="Picture 6" descr="edge_notsimp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6388" y="2662238"/>
            <a:ext cx="1852612"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9"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44613" y="1119188"/>
            <a:ext cx="1854200" cy="1239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98" name="Group 41"/>
          <p:cNvGrpSpPr>
            <a:grpSpLocks/>
          </p:cNvGrpSpPr>
          <p:nvPr/>
        </p:nvGrpSpPr>
        <p:grpSpPr bwMode="auto">
          <a:xfrm>
            <a:off x="3181350" y="1376363"/>
            <a:ext cx="5505450" cy="5087937"/>
            <a:chOff x="2004" y="867"/>
            <a:chExt cx="3468" cy="3205"/>
          </a:xfrm>
        </p:grpSpPr>
        <p:pic>
          <p:nvPicPr>
            <p:cNvPr id="4109"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04" y="867"/>
              <a:ext cx="3459" cy="3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110" name="Group 28"/>
            <p:cNvGrpSpPr>
              <a:grpSpLocks/>
            </p:cNvGrpSpPr>
            <p:nvPr/>
          </p:nvGrpSpPr>
          <p:grpSpPr bwMode="auto">
            <a:xfrm>
              <a:off x="2168" y="1032"/>
              <a:ext cx="664" cy="1040"/>
              <a:chOff x="2168" y="1032"/>
              <a:chExt cx="664" cy="1040"/>
            </a:xfrm>
          </p:grpSpPr>
          <p:sp>
            <p:nvSpPr>
              <p:cNvPr id="4127" name="Freeform 21"/>
              <p:cNvSpPr>
                <a:spLocks/>
              </p:cNvSpPr>
              <p:nvPr/>
            </p:nvSpPr>
            <p:spPr bwMode="auto">
              <a:xfrm>
                <a:off x="2224" y="1032"/>
                <a:ext cx="608" cy="136"/>
              </a:xfrm>
              <a:custGeom>
                <a:avLst/>
                <a:gdLst>
                  <a:gd name="T0" fmla="*/ 0 w 608"/>
                  <a:gd name="T1" fmla="*/ 136 h 136"/>
                  <a:gd name="T2" fmla="*/ 300 w 608"/>
                  <a:gd name="T3" fmla="*/ 136 h 136"/>
                  <a:gd name="T4" fmla="*/ 300 w 608"/>
                  <a:gd name="T5" fmla="*/ 0 h 136"/>
                  <a:gd name="T6" fmla="*/ 608 w 608"/>
                  <a:gd name="T7" fmla="*/ 0 h 13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08" h="136">
                    <a:moveTo>
                      <a:pt x="0" y="136"/>
                    </a:moveTo>
                    <a:lnTo>
                      <a:pt x="300" y="136"/>
                    </a:lnTo>
                    <a:lnTo>
                      <a:pt x="300" y="0"/>
                    </a:lnTo>
                    <a:lnTo>
                      <a:pt x="608" y="0"/>
                    </a:lnTo>
                  </a:path>
                </a:pathLst>
              </a:custGeom>
              <a:noFill/>
              <a:ln w="38100" cap="flat" cmpd="sng">
                <a:solidFill>
                  <a:srgbClr val="CC33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k-SK"/>
              </a:p>
            </p:txBody>
          </p:sp>
          <p:sp>
            <p:nvSpPr>
              <p:cNvPr id="4128" name="Freeform 22"/>
              <p:cNvSpPr>
                <a:spLocks/>
              </p:cNvSpPr>
              <p:nvPr/>
            </p:nvSpPr>
            <p:spPr bwMode="auto">
              <a:xfrm>
                <a:off x="2208" y="1480"/>
                <a:ext cx="608" cy="136"/>
              </a:xfrm>
              <a:custGeom>
                <a:avLst/>
                <a:gdLst>
                  <a:gd name="T0" fmla="*/ 0 w 608"/>
                  <a:gd name="T1" fmla="*/ 136 h 136"/>
                  <a:gd name="T2" fmla="*/ 280 w 608"/>
                  <a:gd name="T3" fmla="*/ 132 h 136"/>
                  <a:gd name="T4" fmla="*/ 344 w 608"/>
                  <a:gd name="T5" fmla="*/ 0 h 136"/>
                  <a:gd name="T6" fmla="*/ 608 w 608"/>
                  <a:gd name="T7" fmla="*/ 0 h 13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08" h="136">
                    <a:moveTo>
                      <a:pt x="0" y="136"/>
                    </a:moveTo>
                    <a:lnTo>
                      <a:pt x="280" y="132"/>
                    </a:lnTo>
                    <a:lnTo>
                      <a:pt x="344" y="0"/>
                    </a:lnTo>
                    <a:lnTo>
                      <a:pt x="608" y="0"/>
                    </a:lnTo>
                  </a:path>
                </a:pathLst>
              </a:custGeom>
              <a:noFill/>
              <a:ln w="38100" cap="flat" cmpd="sng">
                <a:solidFill>
                  <a:srgbClr val="CC33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k-SK"/>
              </a:p>
            </p:txBody>
          </p:sp>
          <p:sp>
            <p:nvSpPr>
              <p:cNvPr id="4129" name="Freeform 23"/>
              <p:cNvSpPr>
                <a:spLocks/>
              </p:cNvSpPr>
              <p:nvPr/>
            </p:nvSpPr>
            <p:spPr bwMode="auto">
              <a:xfrm>
                <a:off x="2168" y="1936"/>
                <a:ext cx="660" cy="136"/>
              </a:xfrm>
              <a:custGeom>
                <a:avLst/>
                <a:gdLst>
                  <a:gd name="T0" fmla="*/ 0 w 660"/>
                  <a:gd name="T1" fmla="*/ 136 h 136"/>
                  <a:gd name="T2" fmla="*/ 276 w 660"/>
                  <a:gd name="T3" fmla="*/ 136 h 136"/>
                  <a:gd name="T4" fmla="*/ 404 w 660"/>
                  <a:gd name="T5" fmla="*/ 0 h 136"/>
                  <a:gd name="T6" fmla="*/ 660 w 660"/>
                  <a:gd name="T7" fmla="*/ 0 h 13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60" h="136">
                    <a:moveTo>
                      <a:pt x="0" y="136"/>
                    </a:moveTo>
                    <a:lnTo>
                      <a:pt x="276" y="136"/>
                    </a:lnTo>
                    <a:lnTo>
                      <a:pt x="404" y="0"/>
                    </a:lnTo>
                    <a:lnTo>
                      <a:pt x="660" y="0"/>
                    </a:lnTo>
                  </a:path>
                </a:pathLst>
              </a:custGeom>
              <a:noFill/>
              <a:ln w="38100" cap="flat" cmpd="sng">
                <a:solidFill>
                  <a:srgbClr val="CC33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k-SK"/>
              </a:p>
            </p:txBody>
          </p:sp>
        </p:grpSp>
        <p:grpSp>
          <p:nvGrpSpPr>
            <p:cNvPr id="4111" name="Group 33"/>
            <p:cNvGrpSpPr>
              <a:grpSpLocks/>
            </p:cNvGrpSpPr>
            <p:nvPr/>
          </p:nvGrpSpPr>
          <p:grpSpPr bwMode="auto">
            <a:xfrm>
              <a:off x="2096" y="2860"/>
              <a:ext cx="688" cy="1052"/>
              <a:chOff x="2096" y="2860"/>
              <a:chExt cx="688" cy="1052"/>
            </a:xfrm>
          </p:grpSpPr>
          <p:sp>
            <p:nvSpPr>
              <p:cNvPr id="4125" name="Freeform 24"/>
              <p:cNvSpPr>
                <a:spLocks/>
              </p:cNvSpPr>
              <p:nvPr/>
            </p:nvSpPr>
            <p:spPr bwMode="auto">
              <a:xfrm>
                <a:off x="2100" y="2860"/>
                <a:ext cx="684" cy="280"/>
              </a:xfrm>
              <a:custGeom>
                <a:avLst/>
                <a:gdLst>
                  <a:gd name="T0" fmla="*/ 0 w 684"/>
                  <a:gd name="T1" fmla="*/ 276 h 280"/>
                  <a:gd name="T2" fmla="*/ 212 w 684"/>
                  <a:gd name="T3" fmla="*/ 276 h 280"/>
                  <a:gd name="T4" fmla="*/ 332 w 684"/>
                  <a:gd name="T5" fmla="*/ 0 h 280"/>
                  <a:gd name="T6" fmla="*/ 456 w 684"/>
                  <a:gd name="T7" fmla="*/ 280 h 280"/>
                  <a:gd name="T8" fmla="*/ 684 w 684"/>
                  <a:gd name="T9" fmla="*/ 280 h 2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84" h="280">
                    <a:moveTo>
                      <a:pt x="0" y="276"/>
                    </a:moveTo>
                    <a:lnTo>
                      <a:pt x="212" y="276"/>
                    </a:lnTo>
                    <a:lnTo>
                      <a:pt x="332" y="0"/>
                    </a:lnTo>
                    <a:lnTo>
                      <a:pt x="456" y="280"/>
                    </a:lnTo>
                    <a:lnTo>
                      <a:pt x="684" y="280"/>
                    </a:lnTo>
                  </a:path>
                </a:pathLst>
              </a:custGeom>
              <a:noFill/>
              <a:ln w="38100" cap="flat" cmpd="sng">
                <a:solidFill>
                  <a:srgbClr val="CC33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k-SK"/>
              </a:p>
            </p:txBody>
          </p:sp>
          <p:sp>
            <p:nvSpPr>
              <p:cNvPr id="4126" name="Freeform 25"/>
              <p:cNvSpPr>
                <a:spLocks/>
              </p:cNvSpPr>
              <p:nvPr/>
            </p:nvSpPr>
            <p:spPr bwMode="auto">
              <a:xfrm>
                <a:off x="2096" y="3632"/>
                <a:ext cx="684" cy="280"/>
              </a:xfrm>
              <a:custGeom>
                <a:avLst/>
                <a:gdLst>
                  <a:gd name="T0" fmla="*/ 0 w 684"/>
                  <a:gd name="T1" fmla="*/ 276 h 280"/>
                  <a:gd name="T2" fmla="*/ 132 w 684"/>
                  <a:gd name="T3" fmla="*/ 276 h 280"/>
                  <a:gd name="T4" fmla="*/ 332 w 684"/>
                  <a:gd name="T5" fmla="*/ 0 h 280"/>
                  <a:gd name="T6" fmla="*/ 548 w 684"/>
                  <a:gd name="T7" fmla="*/ 280 h 280"/>
                  <a:gd name="T8" fmla="*/ 684 w 684"/>
                  <a:gd name="T9" fmla="*/ 280 h 2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84" h="280">
                    <a:moveTo>
                      <a:pt x="0" y="276"/>
                    </a:moveTo>
                    <a:lnTo>
                      <a:pt x="132" y="276"/>
                    </a:lnTo>
                    <a:lnTo>
                      <a:pt x="332" y="0"/>
                    </a:lnTo>
                    <a:lnTo>
                      <a:pt x="548" y="280"/>
                    </a:lnTo>
                    <a:lnTo>
                      <a:pt x="684" y="280"/>
                    </a:lnTo>
                  </a:path>
                </a:pathLst>
              </a:custGeom>
              <a:noFill/>
              <a:ln w="38100" cap="flat" cmpd="sng">
                <a:solidFill>
                  <a:srgbClr val="CC33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k-SK"/>
              </a:p>
            </p:txBody>
          </p:sp>
        </p:grpSp>
        <p:grpSp>
          <p:nvGrpSpPr>
            <p:cNvPr id="4112" name="Group 37"/>
            <p:cNvGrpSpPr>
              <a:grpSpLocks/>
            </p:cNvGrpSpPr>
            <p:nvPr/>
          </p:nvGrpSpPr>
          <p:grpSpPr bwMode="auto">
            <a:xfrm>
              <a:off x="3958" y="2271"/>
              <a:ext cx="642" cy="937"/>
              <a:chOff x="3958" y="2271"/>
              <a:chExt cx="642" cy="937"/>
            </a:xfrm>
          </p:grpSpPr>
          <p:sp>
            <p:nvSpPr>
              <p:cNvPr id="4123" name="Freeform 26"/>
              <p:cNvSpPr>
                <a:spLocks/>
              </p:cNvSpPr>
              <p:nvPr/>
            </p:nvSpPr>
            <p:spPr bwMode="auto">
              <a:xfrm>
                <a:off x="3964" y="2271"/>
                <a:ext cx="612" cy="249"/>
              </a:xfrm>
              <a:custGeom>
                <a:avLst/>
                <a:gdLst>
                  <a:gd name="T0" fmla="*/ 0 w 612"/>
                  <a:gd name="T1" fmla="*/ 245 h 249"/>
                  <a:gd name="T2" fmla="*/ 280 w 612"/>
                  <a:gd name="T3" fmla="*/ 245 h 249"/>
                  <a:gd name="T4" fmla="*/ 290 w 612"/>
                  <a:gd name="T5" fmla="*/ 0 h 249"/>
                  <a:gd name="T6" fmla="*/ 317 w 612"/>
                  <a:gd name="T7" fmla="*/ 0 h 249"/>
                  <a:gd name="T8" fmla="*/ 328 w 612"/>
                  <a:gd name="T9" fmla="*/ 249 h 249"/>
                  <a:gd name="T10" fmla="*/ 612 w 612"/>
                  <a:gd name="T11" fmla="*/ 249 h 24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12" h="249">
                    <a:moveTo>
                      <a:pt x="0" y="245"/>
                    </a:moveTo>
                    <a:lnTo>
                      <a:pt x="280" y="245"/>
                    </a:lnTo>
                    <a:lnTo>
                      <a:pt x="290" y="0"/>
                    </a:lnTo>
                    <a:lnTo>
                      <a:pt x="317" y="0"/>
                    </a:lnTo>
                    <a:lnTo>
                      <a:pt x="328" y="249"/>
                    </a:lnTo>
                    <a:lnTo>
                      <a:pt x="612" y="249"/>
                    </a:lnTo>
                  </a:path>
                </a:pathLst>
              </a:custGeom>
              <a:noFill/>
              <a:ln w="38100" cap="flat" cmpd="sng">
                <a:solidFill>
                  <a:srgbClr val="CC33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k-SK"/>
              </a:p>
            </p:txBody>
          </p:sp>
          <p:sp>
            <p:nvSpPr>
              <p:cNvPr id="4124" name="Freeform 27"/>
              <p:cNvSpPr>
                <a:spLocks/>
              </p:cNvSpPr>
              <p:nvPr/>
            </p:nvSpPr>
            <p:spPr bwMode="auto">
              <a:xfrm>
                <a:off x="3958" y="2958"/>
                <a:ext cx="642" cy="250"/>
              </a:xfrm>
              <a:custGeom>
                <a:avLst/>
                <a:gdLst>
                  <a:gd name="T0" fmla="*/ 0 w 642"/>
                  <a:gd name="T1" fmla="*/ 245 h 250"/>
                  <a:gd name="T2" fmla="*/ 194 w 642"/>
                  <a:gd name="T3" fmla="*/ 246 h 250"/>
                  <a:gd name="T4" fmla="*/ 248 w 642"/>
                  <a:gd name="T5" fmla="*/ 0 h 250"/>
                  <a:gd name="T6" fmla="*/ 386 w 642"/>
                  <a:gd name="T7" fmla="*/ 0 h 250"/>
                  <a:gd name="T8" fmla="*/ 419 w 642"/>
                  <a:gd name="T9" fmla="*/ 249 h 250"/>
                  <a:gd name="T10" fmla="*/ 642 w 642"/>
                  <a:gd name="T11" fmla="*/ 250 h 25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42" h="250">
                    <a:moveTo>
                      <a:pt x="0" y="245"/>
                    </a:moveTo>
                    <a:lnTo>
                      <a:pt x="194" y="246"/>
                    </a:lnTo>
                    <a:lnTo>
                      <a:pt x="248" y="0"/>
                    </a:lnTo>
                    <a:lnTo>
                      <a:pt x="386" y="0"/>
                    </a:lnTo>
                    <a:lnTo>
                      <a:pt x="419" y="249"/>
                    </a:lnTo>
                    <a:lnTo>
                      <a:pt x="642" y="250"/>
                    </a:lnTo>
                  </a:path>
                </a:pathLst>
              </a:custGeom>
              <a:noFill/>
              <a:ln w="38100" cap="flat" cmpd="sng">
                <a:solidFill>
                  <a:srgbClr val="CC33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k-SK"/>
              </a:p>
            </p:txBody>
          </p:sp>
        </p:grpSp>
        <p:grpSp>
          <p:nvGrpSpPr>
            <p:cNvPr id="4113" name="Group 29"/>
            <p:cNvGrpSpPr>
              <a:grpSpLocks/>
            </p:cNvGrpSpPr>
            <p:nvPr/>
          </p:nvGrpSpPr>
          <p:grpSpPr bwMode="auto">
            <a:xfrm>
              <a:off x="3043" y="1031"/>
              <a:ext cx="664" cy="1040"/>
              <a:chOff x="2168" y="1032"/>
              <a:chExt cx="664" cy="1040"/>
            </a:xfrm>
          </p:grpSpPr>
          <p:sp>
            <p:nvSpPr>
              <p:cNvPr id="4120" name="Freeform 30"/>
              <p:cNvSpPr>
                <a:spLocks/>
              </p:cNvSpPr>
              <p:nvPr/>
            </p:nvSpPr>
            <p:spPr bwMode="auto">
              <a:xfrm>
                <a:off x="2224" y="1032"/>
                <a:ext cx="608" cy="136"/>
              </a:xfrm>
              <a:custGeom>
                <a:avLst/>
                <a:gdLst>
                  <a:gd name="T0" fmla="*/ 0 w 608"/>
                  <a:gd name="T1" fmla="*/ 136 h 136"/>
                  <a:gd name="T2" fmla="*/ 300 w 608"/>
                  <a:gd name="T3" fmla="*/ 136 h 136"/>
                  <a:gd name="T4" fmla="*/ 300 w 608"/>
                  <a:gd name="T5" fmla="*/ 0 h 136"/>
                  <a:gd name="T6" fmla="*/ 608 w 608"/>
                  <a:gd name="T7" fmla="*/ 0 h 13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08" h="136">
                    <a:moveTo>
                      <a:pt x="0" y="136"/>
                    </a:moveTo>
                    <a:lnTo>
                      <a:pt x="300" y="136"/>
                    </a:lnTo>
                    <a:lnTo>
                      <a:pt x="300" y="0"/>
                    </a:lnTo>
                    <a:lnTo>
                      <a:pt x="608" y="0"/>
                    </a:lnTo>
                  </a:path>
                </a:pathLst>
              </a:custGeom>
              <a:noFill/>
              <a:ln w="38100" cap="flat" cmpd="sng">
                <a:solidFill>
                  <a:srgbClr val="CC3300">
                    <a:alpha val="20000"/>
                  </a:srgbClr>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k-SK"/>
              </a:p>
            </p:txBody>
          </p:sp>
          <p:sp>
            <p:nvSpPr>
              <p:cNvPr id="4121" name="Freeform 31"/>
              <p:cNvSpPr>
                <a:spLocks/>
              </p:cNvSpPr>
              <p:nvPr/>
            </p:nvSpPr>
            <p:spPr bwMode="auto">
              <a:xfrm>
                <a:off x="2208" y="1480"/>
                <a:ext cx="608" cy="136"/>
              </a:xfrm>
              <a:custGeom>
                <a:avLst/>
                <a:gdLst>
                  <a:gd name="T0" fmla="*/ 0 w 608"/>
                  <a:gd name="T1" fmla="*/ 136 h 136"/>
                  <a:gd name="T2" fmla="*/ 280 w 608"/>
                  <a:gd name="T3" fmla="*/ 132 h 136"/>
                  <a:gd name="T4" fmla="*/ 344 w 608"/>
                  <a:gd name="T5" fmla="*/ 0 h 136"/>
                  <a:gd name="T6" fmla="*/ 608 w 608"/>
                  <a:gd name="T7" fmla="*/ 0 h 13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08" h="136">
                    <a:moveTo>
                      <a:pt x="0" y="136"/>
                    </a:moveTo>
                    <a:lnTo>
                      <a:pt x="280" y="132"/>
                    </a:lnTo>
                    <a:lnTo>
                      <a:pt x="344" y="0"/>
                    </a:lnTo>
                    <a:lnTo>
                      <a:pt x="608" y="0"/>
                    </a:lnTo>
                  </a:path>
                </a:pathLst>
              </a:custGeom>
              <a:noFill/>
              <a:ln w="38100" cap="flat" cmpd="sng">
                <a:solidFill>
                  <a:srgbClr val="CC3300">
                    <a:alpha val="20000"/>
                  </a:srgbClr>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k-SK"/>
              </a:p>
            </p:txBody>
          </p:sp>
          <p:sp>
            <p:nvSpPr>
              <p:cNvPr id="4122" name="Freeform 32"/>
              <p:cNvSpPr>
                <a:spLocks/>
              </p:cNvSpPr>
              <p:nvPr/>
            </p:nvSpPr>
            <p:spPr bwMode="auto">
              <a:xfrm>
                <a:off x="2168" y="1936"/>
                <a:ext cx="660" cy="136"/>
              </a:xfrm>
              <a:custGeom>
                <a:avLst/>
                <a:gdLst>
                  <a:gd name="T0" fmla="*/ 0 w 660"/>
                  <a:gd name="T1" fmla="*/ 136 h 136"/>
                  <a:gd name="T2" fmla="*/ 276 w 660"/>
                  <a:gd name="T3" fmla="*/ 136 h 136"/>
                  <a:gd name="T4" fmla="*/ 404 w 660"/>
                  <a:gd name="T5" fmla="*/ 0 h 136"/>
                  <a:gd name="T6" fmla="*/ 660 w 660"/>
                  <a:gd name="T7" fmla="*/ 0 h 13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60" h="136">
                    <a:moveTo>
                      <a:pt x="0" y="136"/>
                    </a:moveTo>
                    <a:lnTo>
                      <a:pt x="276" y="136"/>
                    </a:lnTo>
                    <a:lnTo>
                      <a:pt x="404" y="0"/>
                    </a:lnTo>
                    <a:lnTo>
                      <a:pt x="660" y="0"/>
                    </a:lnTo>
                  </a:path>
                </a:pathLst>
              </a:custGeom>
              <a:noFill/>
              <a:ln w="38100" cap="flat" cmpd="sng">
                <a:solidFill>
                  <a:srgbClr val="CC3300">
                    <a:alpha val="20000"/>
                  </a:srgbClr>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k-SK"/>
              </a:p>
            </p:txBody>
          </p:sp>
        </p:grpSp>
        <p:grpSp>
          <p:nvGrpSpPr>
            <p:cNvPr id="4114" name="Group 34"/>
            <p:cNvGrpSpPr>
              <a:grpSpLocks/>
            </p:cNvGrpSpPr>
            <p:nvPr/>
          </p:nvGrpSpPr>
          <p:grpSpPr bwMode="auto">
            <a:xfrm>
              <a:off x="3084" y="2872"/>
              <a:ext cx="688" cy="1052"/>
              <a:chOff x="2096" y="2860"/>
              <a:chExt cx="688" cy="1052"/>
            </a:xfrm>
          </p:grpSpPr>
          <p:sp>
            <p:nvSpPr>
              <p:cNvPr id="4118" name="Freeform 35"/>
              <p:cNvSpPr>
                <a:spLocks/>
              </p:cNvSpPr>
              <p:nvPr/>
            </p:nvSpPr>
            <p:spPr bwMode="auto">
              <a:xfrm>
                <a:off x="2100" y="2860"/>
                <a:ext cx="684" cy="280"/>
              </a:xfrm>
              <a:custGeom>
                <a:avLst/>
                <a:gdLst>
                  <a:gd name="T0" fmla="*/ 0 w 684"/>
                  <a:gd name="T1" fmla="*/ 276 h 280"/>
                  <a:gd name="T2" fmla="*/ 212 w 684"/>
                  <a:gd name="T3" fmla="*/ 276 h 280"/>
                  <a:gd name="T4" fmla="*/ 332 w 684"/>
                  <a:gd name="T5" fmla="*/ 0 h 280"/>
                  <a:gd name="T6" fmla="*/ 456 w 684"/>
                  <a:gd name="T7" fmla="*/ 280 h 280"/>
                  <a:gd name="T8" fmla="*/ 684 w 684"/>
                  <a:gd name="T9" fmla="*/ 280 h 2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84" h="280">
                    <a:moveTo>
                      <a:pt x="0" y="276"/>
                    </a:moveTo>
                    <a:lnTo>
                      <a:pt x="212" y="276"/>
                    </a:lnTo>
                    <a:lnTo>
                      <a:pt x="332" y="0"/>
                    </a:lnTo>
                    <a:lnTo>
                      <a:pt x="456" y="280"/>
                    </a:lnTo>
                    <a:lnTo>
                      <a:pt x="684" y="280"/>
                    </a:lnTo>
                  </a:path>
                </a:pathLst>
              </a:custGeom>
              <a:noFill/>
              <a:ln w="38100" cap="flat" cmpd="sng">
                <a:solidFill>
                  <a:srgbClr val="CC3300">
                    <a:alpha val="20000"/>
                  </a:srgbClr>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k-SK"/>
              </a:p>
            </p:txBody>
          </p:sp>
          <p:sp>
            <p:nvSpPr>
              <p:cNvPr id="4119" name="Freeform 36"/>
              <p:cNvSpPr>
                <a:spLocks/>
              </p:cNvSpPr>
              <p:nvPr/>
            </p:nvSpPr>
            <p:spPr bwMode="auto">
              <a:xfrm>
                <a:off x="2096" y="3632"/>
                <a:ext cx="684" cy="280"/>
              </a:xfrm>
              <a:custGeom>
                <a:avLst/>
                <a:gdLst>
                  <a:gd name="T0" fmla="*/ 0 w 684"/>
                  <a:gd name="T1" fmla="*/ 276 h 280"/>
                  <a:gd name="T2" fmla="*/ 132 w 684"/>
                  <a:gd name="T3" fmla="*/ 276 h 280"/>
                  <a:gd name="T4" fmla="*/ 332 w 684"/>
                  <a:gd name="T5" fmla="*/ 0 h 280"/>
                  <a:gd name="T6" fmla="*/ 548 w 684"/>
                  <a:gd name="T7" fmla="*/ 280 h 280"/>
                  <a:gd name="T8" fmla="*/ 684 w 684"/>
                  <a:gd name="T9" fmla="*/ 280 h 2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84" h="280">
                    <a:moveTo>
                      <a:pt x="0" y="276"/>
                    </a:moveTo>
                    <a:lnTo>
                      <a:pt x="132" y="276"/>
                    </a:lnTo>
                    <a:lnTo>
                      <a:pt x="332" y="0"/>
                    </a:lnTo>
                    <a:lnTo>
                      <a:pt x="548" y="280"/>
                    </a:lnTo>
                    <a:lnTo>
                      <a:pt x="684" y="280"/>
                    </a:lnTo>
                  </a:path>
                </a:pathLst>
              </a:custGeom>
              <a:noFill/>
              <a:ln w="38100" cap="flat" cmpd="sng">
                <a:solidFill>
                  <a:srgbClr val="CC3300">
                    <a:alpha val="20000"/>
                  </a:srgbClr>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k-SK"/>
              </a:p>
            </p:txBody>
          </p:sp>
        </p:grpSp>
        <p:grpSp>
          <p:nvGrpSpPr>
            <p:cNvPr id="4115" name="Group 38"/>
            <p:cNvGrpSpPr>
              <a:grpSpLocks/>
            </p:cNvGrpSpPr>
            <p:nvPr/>
          </p:nvGrpSpPr>
          <p:grpSpPr bwMode="auto">
            <a:xfrm>
              <a:off x="4830" y="2283"/>
              <a:ext cx="642" cy="937"/>
              <a:chOff x="3958" y="2271"/>
              <a:chExt cx="642" cy="937"/>
            </a:xfrm>
          </p:grpSpPr>
          <p:sp>
            <p:nvSpPr>
              <p:cNvPr id="4116" name="Freeform 39"/>
              <p:cNvSpPr>
                <a:spLocks/>
              </p:cNvSpPr>
              <p:nvPr/>
            </p:nvSpPr>
            <p:spPr bwMode="auto">
              <a:xfrm>
                <a:off x="3964" y="2271"/>
                <a:ext cx="612" cy="249"/>
              </a:xfrm>
              <a:custGeom>
                <a:avLst/>
                <a:gdLst>
                  <a:gd name="T0" fmla="*/ 0 w 612"/>
                  <a:gd name="T1" fmla="*/ 245 h 249"/>
                  <a:gd name="T2" fmla="*/ 280 w 612"/>
                  <a:gd name="T3" fmla="*/ 245 h 249"/>
                  <a:gd name="T4" fmla="*/ 290 w 612"/>
                  <a:gd name="T5" fmla="*/ 0 h 249"/>
                  <a:gd name="T6" fmla="*/ 317 w 612"/>
                  <a:gd name="T7" fmla="*/ 0 h 249"/>
                  <a:gd name="T8" fmla="*/ 328 w 612"/>
                  <a:gd name="T9" fmla="*/ 249 h 249"/>
                  <a:gd name="T10" fmla="*/ 612 w 612"/>
                  <a:gd name="T11" fmla="*/ 249 h 24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12" h="249">
                    <a:moveTo>
                      <a:pt x="0" y="245"/>
                    </a:moveTo>
                    <a:lnTo>
                      <a:pt x="280" y="245"/>
                    </a:lnTo>
                    <a:lnTo>
                      <a:pt x="290" y="0"/>
                    </a:lnTo>
                    <a:lnTo>
                      <a:pt x="317" y="0"/>
                    </a:lnTo>
                    <a:lnTo>
                      <a:pt x="328" y="249"/>
                    </a:lnTo>
                    <a:lnTo>
                      <a:pt x="612" y="249"/>
                    </a:lnTo>
                  </a:path>
                </a:pathLst>
              </a:custGeom>
              <a:noFill/>
              <a:ln w="38100" cap="flat" cmpd="sng">
                <a:solidFill>
                  <a:srgbClr val="CC3300">
                    <a:alpha val="20000"/>
                  </a:srgbClr>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k-SK"/>
              </a:p>
            </p:txBody>
          </p:sp>
          <p:sp>
            <p:nvSpPr>
              <p:cNvPr id="4117" name="Freeform 40"/>
              <p:cNvSpPr>
                <a:spLocks/>
              </p:cNvSpPr>
              <p:nvPr/>
            </p:nvSpPr>
            <p:spPr bwMode="auto">
              <a:xfrm>
                <a:off x="3958" y="2958"/>
                <a:ext cx="642" cy="250"/>
              </a:xfrm>
              <a:custGeom>
                <a:avLst/>
                <a:gdLst>
                  <a:gd name="T0" fmla="*/ 0 w 642"/>
                  <a:gd name="T1" fmla="*/ 245 h 250"/>
                  <a:gd name="T2" fmla="*/ 194 w 642"/>
                  <a:gd name="T3" fmla="*/ 246 h 250"/>
                  <a:gd name="T4" fmla="*/ 248 w 642"/>
                  <a:gd name="T5" fmla="*/ 0 h 250"/>
                  <a:gd name="T6" fmla="*/ 386 w 642"/>
                  <a:gd name="T7" fmla="*/ 0 h 250"/>
                  <a:gd name="T8" fmla="*/ 419 w 642"/>
                  <a:gd name="T9" fmla="*/ 249 h 250"/>
                  <a:gd name="T10" fmla="*/ 642 w 642"/>
                  <a:gd name="T11" fmla="*/ 250 h 25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42" h="250">
                    <a:moveTo>
                      <a:pt x="0" y="245"/>
                    </a:moveTo>
                    <a:lnTo>
                      <a:pt x="194" y="246"/>
                    </a:lnTo>
                    <a:lnTo>
                      <a:pt x="248" y="0"/>
                    </a:lnTo>
                    <a:lnTo>
                      <a:pt x="386" y="0"/>
                    </a:lnTo>
                    <a:lnTo>
                      <a:pt x="419" y="249"/>
                    </a:lnTo>
                    <a:lnTo>
                      <a:pt x="642" y="250"/>
                    </a:lnTo>
                  </a:path>
                </a:pathLst>
              </a:custGeom>
              <a:noFill/>
              <a:ln w="38100" cap="flat" cmpd="sng">
                <a:solidFill>
                  <a:srgbClr val="CC3300">
                    <a:alpha val="20000"/>
                  </a:srgbClr>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k-SK"/>
              </a:p>
            </p:txBody>
          </p:sp>
        </p:grpSp>
      </p:grpSp>
      <p:sp>
        <p:nvSpPr>
          <p:cNvPr id="1455106" name="Rectangle 2"/>
          <p:cNvSpPr>
            <a:spLocks noGrp="1" noChangeArrowheads="1"/>
          </p:cNvSpPr>
          <p:nvPr>
            <p:ph type="title"/>
          </p:nvPr>
        </p:nvSpPr>
        <p:spPr/>
        <p:txBody>
          <a:bodyPr/>
          <a:lstStyle/>
          <a:p>
            <a:pPr eaLnBrk="1" hangingPunct="1">
              <a:defRPr/>
            </a:pPr>
            <a:r>
              <a:rPr lang="en-US" smtClean="0"/>
              <a:t>T</a:t>
            </a:r>
            <a:r>
              <a:rPr lang="sk-SK" smtClean="0"/>
              <a:t>ypy hrán</a:t>
            </a:r>
          </a:p>
        </p:txBody>
      </p:sp>
      <p:sp>
        <p:nvSpPr>
          <p:cNvPr id="1455107" name="Rectangle 3"/>
          <p:cNvSpPr>
            <a:spLocks noGrp="1" noChangeArrowheads="1"/>
          </p:cNvSpPr>
          <p:nvPr>
            <p:ph type="body" idx="1"/>
          </p:nvPr>
        </p:nvSpPr>
        <p:spPr>
          <a:xfrm>
            <a:off x="528638" y="3286125"/>
            <a:ext cx="2471737" cy="1216025"/>
          </a:xfrm>
        </p:spPr>
        <p:txBody>
          <a:bodyPr/>
          <a:lstStyle/>
          <a:p>
            <a:pPr eaLnBrk="1" hangingPunct="1"/>
            <a:r>
              <a:rPr lang="sk-SK" sz="2400" smtClean="0"/>
              <a:t>skutočné hrany - šum</a:t>
            </a:r>
          </a:p>
        </p:txBody>
      </p:sp>
      <p:grpSp>
        <p:nvGrpSpPr>
          <p:cNvPr id="1455118" name="Group 14"/>
          <p:cNvGrpSpPr>
            <a:grpSpLocks/>
          </p:cNvGrpSpPr>
          <p:nvPr/>
        </p:nvGrpSpPr>
        <p:grpSpPr bwMode="auto">
          <a:xfrm>
            <a:off x="4554538" y="1387475"/>
            <a:ext cx="4090987" cy="5067300"/>
            <a:chOff x="2870" y="874"/>
            <a:chExt cx="2577" cy="3192"/>
          </a:xfrm>
        </p:grpSpPr>
        <p:sp>
          <p:nvSpPr>
            <p:cNvPr id="4106" name="Rectangle 9"/>
            <p:cNvSpPr>
              <a:spLocks noChangeArrowheads="1"/>
            </p:cNvSpPr>
            <p:nvPr/>
          </p:nvSpPr>
          <p:spPr bwMode="auto">
            <a:xfrm>
              <a:off x="2870" y="874"/>
              <a:ext cx="990" cy="1359"/>
            </a:xfrm>
            <a:prstGeom prst="rect">
              <a:avLst/>
            </a:prstGeom>
            <a:solidFill>
              <a:schemeClr val="tx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k-SK"/>
            </a:p>
          </p:txBody>
        </p:sp>
        <p:sp>
          <p:nvSpPr>
            <p:cNvPr id="4107" name="Rectangle 10"/>
            <p:cNvSpPr>
              <a:spLocks noChangeArrowheads="1"/>
            </p:cNvSpPr>
            <p:nvPr/>
          </p:nvSpPr>
          <p:spPr bwMode="auto">
            <a:xfrm>
              <a:off x="2912" y="2707"/>
              <a:ext cx="936" cy="1359"/>
            </a:xfrm>
            <a:prstGeom prst="rect">
              <a:avLst/>
            </a:prstGeom>
            <a:solidFill>
              <a:schemeClr val="tx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k-SK"/>
            </a:p>
          </p:txBody>
        </p:sp>
        <p:sp>
          <p:nvSpPr>
            <p:cNvPr id="4108" name="Rectangle 11"/>
            <p:cNvSpPr>
              <a:spLocks noChangeArrowheads="1"/>
            </p:cNvSpPr>
            <p:nvPr/>
          </p:nvSpPr>
          <p:spPr bwMode="auto">
            <a:xfrm>
              <a:off x="4565" y="2002"/>
              <a:ext cx="882" cy="1359"/>
            </a:xfrm>
            <a:prstGeom prst="rect">
              <a:avLst/>
            </a:prstGeom>
            <a:solidFill>
              <a:schemeClr val="tx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k-SK"/>
            </a:p>
          </p:txBody>
        </p:sp>
      </p:grpSp>
      <p:grpSp>
        <p:nvGrpSpPr>
          <p:cNvPr id="1455119" name="Group 15"/>
          <p:cNvGrpSpPr>
            <a:grpSpLocks/>
          </p:cNvGrpSpPr>
          <p:nvPr/>
        </p:nvGrpSpPr>
        <p:grpSpPr bwMode="auto">
          <a:xfrm>
            <a:off x="4548188" y="1946275"/>
            <a:ext cx="4046537" cy="3887788"/>
            <a:chOff x="2866" y="1166"/>
            <a:chExt cx="2549" cy="2449"/>
          </a:xfrm>
        </p:grpSpPr>
        <p:sp>
          <p:nvSpPr>
            <p:cNvPr id="4103" name="Rectangle 7"/>
            <p:cNvSpPr>
              <a:spLocks noChangeArrowheads="1"/>
            </p:cNvSpPr>
            <p:nvPr/>
          </p:nvSpPr>
          <p:spPr bwMode="auto">
            <a:xfrm>
              <a:off x="4599" y="2337"/>
              <a:ext cx="816" cy="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20000"/>
                </a:spcBef>
                <a:buClr>
                  <a:schemeClr val="hlink"/>
                </a:buClr>
                <a:buSzPct val="75000"/>
                <a:buFont typeface="Wingdings" pitchFamily="2" charset="2"/>
                <a:buNone/>
              </a:pPr>
              <a:r>
                <a:rPr lang="sk-SK" b="0">
                  <a:solidFill>
                    <a:schemeClr val="bg1"/>
                  </a:solidFill>
                </a:rPr>
                <a:t>čiara</a:t>
              </a:r>
            </a:p>
            <a:p>
              <a:pPr algn="l">
                <a:spcBef>
                  <a:spcPct val="20000"/>
                </a:spcBef>
                <a:buClr>
                  <a:schemeClr val="hlink"/>
                </a:buClr>
                <a:buSzPct val="75000"/>
                <a:buFont typeface="Wingdings" pitchFamily="2" charset="2"/>
                <a:buNone/>
              </a:pPr>
              <a:r>
                <a:rPr lang="sk-SK" b="0">
                  <a:solidFill>
                    <a:schemeClr val="bg1"/>
                  </a:solidFill>
                </a:rPr>
                <a:t>hrebeň</a:t>
              </a:r>
            </a:p>
          </p:txBody>
        </p:sp>
        <p:sp>
          <p:nvSpPr>
            <p:cNvPr id="4104" name="Rectangle 6"/>
            <p:cNvSpPr>
              <a:spLocks noChangeArrowheads="1"/>
            </p:cNvSpPr>
            <p:nvPr/>
          </p:nvSpPr>
          <p:spPr bwMode="auto">
            <a:xfrm>
              <a:off x="2907" y="1166"/>
              <a:ext cx="752" cy="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20000"/>
                </a:spcBef>
                <a:buClr>
                  <a:schemeClr val="hlink"/>
                </a:buClr>
                <a:buSzPct val="75000"/>
                <a:buFont typeface="Wingdings" pitchFamily="2" charset="2"/>
                <a:buNone/>
              </a:pPr>
              <a:r>
                <a:rPr lang="sk-SK" b="0">
                  <a:solidFill>
                    <a:schemeClr val="bg1"/>
                  </a:solidFill>
                </a:rPr>
                <a:t>schod</a:t>
              </a:r>
            </a:p>
            <a:p>
              <a:pPr>
                <a:spcBef>
                  <a:spcPct val="20000"/>
                </a:spcBef>
                <a:buClr>
                  <a:schemeClr val="hlink"/>
                </a:buClr>
                <a:buSzPct val="75000"/>
                <a:buFont typeface="Wingdings" pitchFamily="2" charset="2"/>
                <a:buNone/>
              </a:pPr>
              <a:r>
                <a:rPr lang="sk-SK" b="0">
                  <a:solidFill>
                    <a:schemeClr val="bg1"/>
                  </a:solidFill>
                </a:rPr>
                <a:t>rampa</a:t>
              </a:r>
            </a:p>
          </p:txBody>
        </p:sp>
        <p:sp>
          <p:nvSpPr>
            <p:cNvPr id="4105" name="Rectangle 8"/>
            <p:cNvSpPr>
              <a:spLocks noChangeArrowheads="1"/>
            </p:cNvSpPr>
            <p:nvPr/>
          </p:nvSpPr>
          <p:spPr bwMode="auto">
            <a:xfrm>
              <a:off x="2866" y="3288"/>
              <a:ext cx="85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20000"/>
                </a:spcBef>
                <a:buClr>
                  <a:schemeClr val="hlink"/>
                </a:buClr>
                <a:buSzPct val="75000"/>
                <a:buFont typeface="Wingdings" pitchFamily="2" charset="2"/>
                <a:buNone/>
              </a:pPr>
              <a:r>
                <a:rPr lang="sk-SK" b="0">
                  <a:solidFill>
                    <a:schemeClr val="bg1"/>
                  </a:solidFill>
                </a:rPr>
                <a:t>strecha</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5510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nodeType="clickEffect">
                                  <p:stCondLst>
                                    <p:cond delay="0"/>
                                  </p:stCondLst>
                                  <p:childTnLst>
                                    <p:set>
                                      <p:cBhvr>
                                        <p:cTn id="10" dur="1" fill="hold">
                                          <p:stCondLst>
                                            <p:cond delay="0"/>
                                          </p:stCondLst>
                                        </p:cTn>
                                        <p:tgtEl>
                                          <p:spTgt spid="1455119"/>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14551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5107"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4" descr="fig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95425" y="1482725"/>
            <a:ext cx="6151563" cy="319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25446" name="Rectangle 6"/>
          <p:cNvSpPr>
            <a:spLocks noGrp="1" noChangeArrowheads="1"/>
          </p:cNvSpPr>
          <p:nvPr>
            <p:ph type="title"/>
          </p:nvPr>
        </p:nvSpPr>
        <p:spPr/>
        <p:txBody>
          <a:bodyPr/>
          <a:lstStyle/>
          <a:p>
            <a:pPr eaLnBrk="1" hangingPunct="1">
              <a:defRPr/>
            </a:pPr>
            <a:r>
              <a:rPr lang="en-US" smtClean="0"/>
              <a:t>T</a:t>
            </a:r>
            <a:r>
              <a:rPr lang="sk-SK" smtClean="0"/>
              <a:t>ypy hrán</a:t>
            </a:r>
          </a:p>
        </p:txBody>
      </p:sp>
      <p:pic>
        <p:nvPicPr>
          <p:cNvPr id="5124" name="Picture 7" descr="IdealEd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8863" y="4987925"/>
            <a:ext cx="1447800" cy="1447800"/>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pic>
        <p:nvPicPr>
          <p:cNvPr id="5125" name="Picture 8" descr="RealEd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06963" y="4956175"/>
            <a:ext cx="1447800" cy="1447800"/>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5126" name="Line 9"/>
          <p:cNvSpPr>
            <a:spLocks noChangeShapeType="1"/>
          </p:cNvSpPr>
          <p:nvPr/>
        </p:nvSpPr>
        <p:spPr bwMode="auto">
          <a:xfrm>
            <a:off x="2679700" y="4979988"/>
            <a:ext cx="0" cy="1447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sk-SK"/>
          </a:p>
        </p:txBody>
      </p:sp>
      <p:sp>
        <p:nvSpPr>
          <p:cNvPr id="5127" name="Line 10"/>
          <p:cNvSpPr>
            <a:spLocks noChangeShapeType="1"/>
          </p:cNvSpPr>
          <p:nvPr/>
        </p:nvSpPr>
        <p:spPr bwMode="auto">
          <a:xfrm>
            <a:off x="2679700" y="6427788"/>
            <a:ext cx="152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sk-SK"/>
          </a:p>
        </p:txBody>
      </p:sp>
      <p:sp>
        <p:nvSpPr>
          <p:cNvPr id="5128" name="Line 11"/>
          <p:cNvSpPr>
            <a:spLocks noChangeShapeType="1"/>
          </p:cNvSpPr>
          <p:nvPr/>
        </p:nvSpPr>
        <p:spPr bwMode="auto">
          <a:xfrm>
            <a:off x="3441700" y="4979988"/>
            <a:ext cx="0" cy="14478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sk-SK"/>
          </a:p>
        </p:txBody>
      </p:sp>
      <p:sp>
        <p:nvSpPr>
          <p:cNvPr id="5129" name="Line 12"/>
          <p:cNvSpPr>
            <a:spLocks noChangeShapeType="1"/>
          </p:cNvSpPr>
          <p:nvPr/>
        </p:nvSpPr>
        <p:spPr bwMode="auto">
          <a:xfrm>
            <a:off x="3441700" y="4979988"/>
            <a:ext cx="6858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sk-SK"/>
          </a:p>
        </p:txBody>
      </p:sp>
      <p:sp>
        <p:nvSpPr>
          <p:cNvPr id="5130" name="Line 13"/>
          <p:cNvSpPr>
            <a:spLocks noChangeShapeType="1"/>
          </p:cNvSpPr>
          <p:nvPr/>
        </p:nvSpPr>
        <p:spPr bwMode="auto">
          <a:xfrm>
            <a:off x="2679700" y="6427788"/>
            <a:ext cx="7620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sk-SK"/>
          </a:p>
        </p:txBody>
      </p:sp>
      <p:sp>
        <p:nvSpPr>
          <p:cNvPr id="5131" name="Line 14"/>
          <p:cNvSpPr>
            <a:spLocks noChangeShapeType="1"/>
          </p:cNvSpPr>
          <p:nvPr/>
        </p:nvSpPr>
        <p:spPr bwMode="auto">
          <a:xfrm>
            <a:off x="6542088" y="4964113"/>
            <a:ext cx="0" cy="1447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sk-SK"/>
          </a:p>
        </p:txBody>
      </p:sp>
      <p:sp>
        <p:nvSpPr>
          <p:cNvPr id="5132" name="Line 15"/>
          <p:cNvSpPr>
            <a:spLocks noChangeShapeType="1"/>
          </p:cNvSpPr>
          <p:nvPr/>
        </p:nvSpPr>
        <p:spPr bwMode="auto">
          <a:xfrm>
            <a:off x="6542088" y="6411913"/>
            <a:ext cx="152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sk-SK"/>
          </a:p>
        </p:txBody>
      </p:sp>
      <p:sp>
        <p:nvSpPr>
          <p:cNvPr id="5133" name="Freeform 16"/>
          <p:cNvSpPr>
            <a:spLocks/>
          </p:cNvSpPr>
          <p:nvPr/>
        </p:nvSpPr>
        <p:spPr bwMode="auto">
          <a:xfrm>
            <a:off x="6542088" y="4964113"/>
            <a:ext cx="1447800" cy="1447800"/>
          </a:xfrm>
          <a:custGeom>
            <a:avLst/>
            <a:gdLst>
              <a:gd name="T0" fmla="*/ 0 w 912"/>
              <a:gd name="T1" fmla="*/ 1447800 h 912"/>
              <a:gd name="T2" fmla="*/ 765175 w 912"/>
              <a:gd name="T3" fmla="*/ 1241425 h 912"/>
              <a:gd name="T4" fmla="*/ 1055688 w 912"/>
              <a:gd name="T5" fmla="*/ 282575 h 912"/>
              <a:gd name="T6" fmla="*/ 1201738 w 912"/>
              <a:gd name="T7" fmla="*/ 50800 h 912"/>
              <a:gd name="T8" fmla="*/ 1447800 w 912"/>
              <a:gd name="T9" fmla="*/ 0 h 9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12" h="912">
                <a:moveTo>
                  <a:pt x="0" y="912"/>
                </a:moveTo>
                <a:cubicBezTo>
                  <a:pt x="80" y="890"/>
                  <a:pt x="371" y="904"/>
                  <a:pt x="482" y="782"/>
                </a:cubicBezTo>
                <a:cubicBezTo>
                  <a:pt x="593" y="660"/>
                  <a:pt x="619" y="303"/>
                  <a:pt x="665" y="178"/>
                </a:cubicBezTo>
                <a:cubicBezTo>
                  <a:pt x="711" y="53"/>
                  <a:pt x="716" y="62"/>
                  <a:pt x="757" y="32"/>
                </a:cubicBezTo>
                <a:cubicBezTo>
                  <a:pt x="798" y="2"/>
                  <a:pt x="880" y="7"/>
                  <a:pt x="912" y="0"/>
                </a:cubicBezTo>
              </a:path>
            </a:pathLst>
          </a:custGeom>
          <a:noFill/>
          <a:ln w="381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sk-SK"/>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42" name="Rectangle 2"/>
          <p:cNvSpPr>
            <a:spLocks noGrp="1" noChangeArrowheads="1"/>
          </p:cNvSpPr>
          <p:nvPr>
            <p:ph type="title"/>
          </p:nvPr>
        </p:nvSpPr>
        <p:spPr/>
        <p:txBody>
          <a:bodyPr/>
          <a:lstStyle/>
          <a:p>
            <a:pPr eaLnBrk="1" hangingPunct="1">
              <a:defRPr/>
            </a:pPr>
            <a:r>
              <a:rPr lang="en-US" smtClean="0"/>
              <a:t>H</a:t>
            </a:r>
            <a:r>
              <a:rPr lang="sk-SK" smtClean="0"/>
              <a:t>ľadanie hrán</a:t>
            </a:r>
          </a:p>
        </p:txBody>
      </p:sp>
      <p:sp>
        <p:nvSpPr>
          <p:cNvPr id="6147" name="Rectangle 3"/>
          <p:cNvSpPr>
            <a:spLocks noGrp="1" noChangeArrowheads="1"/>
          </p:cNvSpPr>
          <p:nvPr>
            <p:ph type="body" idx="1"/>
          </p:nvPr>
        </p:nvSpPr>
        <p:spPr>
          <a:xfrm>
            <a:off x="457200" y="1600200"/>
            <a:ext cx="8229600" cy="2333625"/>
          </a:xfrm>
        </p:spPr>
        <p:txBody>
          <a:bodyPr/>
          <a:lstStyle/>
          <a:p>
            <a:pPr eaLnBrk="1" hangingPunct="1"/>
            <a:r>
              <a:rPr lang="sk-SK" smtClean="0"/>
              <a:t>skúmame body v okolí</a:t>
            </a:r>
            <a:r>
              <a:rPr lang="en-US" smtClean="0"/>
              <a:t> (pomocou </a:t>
            </a:r>
            <a:r>
              <a:rPr lang="en-US" b="1" smtClean="0"/>
              <a:t>deriv</a:t>
            </a:r>
            <a:r>
              <a:rPr lang="sk-SK" b="1" smtClean="0"/>
              <a:t>ácie</a:t>
            </a:r>
            <a:r>
              <a:rPr lang="sk-SK" smtClean="0"/>
              <a:t>)</a:t>
            </a:r>
          </a:p>
          <a:p>
            <a:pPr eaLnBrk="1" hangingPunct="1"/>
            <a:r>
              <a:rPr lang="sk-SK" smtClean="0"/>
              <a:t>Ak sa intenzity príliš nelíšia - pravdepodobne tam nie je hrana</a:t>
            </a:r>
          </a:p>
          <a:p>
            <a:pPr eaLnBrk="1" hangingPunct="1"/>
            <a:r>
              <a:rPr lang="sk-SK" smtClean="0"/>
              <a:t>Ak sa líšia - bod môže patriť hrane</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4866" name="Rectangle 2"/>
          <p:cNvSpPr>
            <a:spLocks noGrp="1" noChangeArrowheads="1"/>
          </p:cNvSpPr>
          <p:nvPr>
            <p:ph type="title"/>
          </p:nvPr>
        </p:nvSpPr>
        <p:spPr/>
        <p:txBody>
          <a:bodyPr/>
          <a:lstStyle/>
          <a:p>
            <a:pPr eaLnBrk="1" hangingPunct="1">
              <a:defRPr/>
            </a:pPr>
            <a:r>
              <a:rPr lang="en-US" smtClean="0"/>
              <a:t>M</a:t>
            </a:r>
            <a:r>
              <a:rPr lang="sk-SK" smtClean="0"/>
              <a:t>etódy hľadania hrán</a:t>
            </a:r>
          </a:p>
        </p:txBody>
      </p:sp>
      <p:sp>
        <p:nvSpPr>
          <p:cNvPr id="7171" name="Rectangle 3"/>
          <p:cNvSpPr>
            <a:spLocks noGrp="1" noChangeArrowheads="1"/>
          </p:cNvSpPr>
          <p:nvPr>
            <p:ph type="body" idx="1"/>
          </p:nvPr>
        </p:nvSpPr>
        <p:spPr>
          <a:xfrm>
            <a:off x="457200" y="1600200"/>
            <a:ext cx="8229600" cy="3070225"/>
          </a:xfrm>
        </p:spPr>
        <p:txBody>
          <a:bodyPr/>
          <a:lstStyle/>
          <a:p>
            <a:pPr eaLnBrk="1" hangingPunct="1"/>
            <a:r>
              <a:rPr lang="sk-SK" smtClean="0"/>
              <a:t>konvolučné masky</a:t>
            </a:r>
          </a:p>
          <a:p>
            <a:pPr eaLnBrk="1" hangingPunct="1"/>
            <a:r>
              <a:rPr lang="sk-SK" smtClean="0"/>
              <a:t>diskrétna aproximácia diferenciálnych operátorov (miera zmeny intenzity)</a:t>
            </a:r>
          </a:p>
          <a:p>
            <a:pPr eaLnBrk="1" hangingPunct="1"/>
            <a:r>
              <a:rPr lang="sk-SK" smtClean="0"/>
              <a:t>Informácia o:</a:t>
            </a:r>
          </a:p>
          <a:p>
            <a:pPr lvl="1" eaLnBrk="1" hangingPunct="1"/>
            <a:r>
              <a:rPr lang="sk-SK" smtClean="0"/>
              <a:t>existenci</a:t>
            </a:r>
            <a:r>
              <a:rPr lang="en-US" smtClean="0"/>
              <a:t>a</a:t>
            </a:r>
            <a:r>
              <a:rPr lang="sk-SK" smtClean="0"/>
              <a:t>  </a:t>
            </a:r>
            <a:r>
              <a:rPr lang="sk-SK" smtClean="0">
                <a:sym typeface="Wingdings" pitchFamily="2" charset="2"/>
              </a:rPr>
              <a:t></a:t>
            </a:r>
            <a:endParaRPr lang="sk-SK" smtClean="0">
              <a:sym typeface="Wingdings 2" pitchFamily="18" charset="2"/>
            </a:endParaRPr>
          </a:p>
          <a:p>
            <a:pPr lvl="1" eaLnBrk="1" hangingPunct="1"/>
            <a:r>
              <a:rPr lang="sk-SK" smtClean="0"/>
              <a:t>orientácia  ?</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194" name="Object 7"/>
          <p:cNvGraphicFramePr>
            <a:graphicFrameLocks noChangeAspect="1"/>
          </p:cNvGraphicFramePr>
          <p:nvPr/>
        </p:nvGraphicFramePr>
        <p:xfrm>
          <a:off x="909638" y="4125913"/>
          <a:ext cx="941387" cy="431800"/>
        </p:xfrm>
        <a:graphic>
          <a:graphicData uri="http://schemas.openxmlformats.org/presentationml/2006/ole">
            <mc:AlternateContent xmlns:mc="http://schemas.openxmlformats.org/markup-compatibility/2006">
              <mc:Choice xmlns:v="urn:schemas-microsoft-com:vml" Requires="v">
                <p:oleObj spid="_x0000_s8203" name="Rovnice" r:id="rId4" imgW="469696" imgH="215806" progId="Equation.3">
                  <p:embed/>
                </p:oleObj>
              </mc:Choice>
              <mc:Fallback>
                <p:oleObj name="Rovnice" r:id="rId4" imgW="469696" imgH="215806" progId="Equation.3">
                  <p:embed/>
                  <p:pic>
                    <p:nvPicPr>
                      <p:cNvPr id="0"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9638" y="4125913"/>
                        <a:ext cx="941387" cy="4318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195" name="Object 8"/>
          <p:cNvGraphicFramePr>
            <a:graphicFrameLocks noChangeAspect="1"/>
          </p:cNvGraphicFramePr>
          <p:nvPr/>
        </p:nvGraphicFramePr>
        <p:xfrm>
          <a:off x="2178050" y="4100513"/>
          <a:ext cx="661988" cy="915987"/>
        </p:xfrm>
        <a:graphic>
          <a:graphicData uri="http://schemas.openxmlformats.org/presentationml/2006/ole">
            <mc:AlternateContent xmlns:mc="http://schemas.openxmlformats.org/markup-compatibility/2006">
              <mc:Choice xmlns:v="urn:schemas-microsoft-com:vml" Requires="v">
                <p:oleObj spid="_x0000_s8204" name="Rovnice" r:id="rId6" imgW="330200" imgH="457200" progId="Equation.3">
                  <p:embed/>
                </p:oleObj>
              </mc:Choice>
              <mc:Fallback>
                <p:oleObj name="Rovnice" r:id="rId6" imgW="330200" imgH="457200" progId="Equation.3">
                  <p:embed/>
                  <p:pic>
                    <p:nvPicPr>
                      <p:cNvPr id="0" name="Object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78050" y="4100513"/>
                        <a:ext cx="661988" cy="915987"/>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196" name="Object 12"/>
          <p:cNvGraphicFramePr>
            <a:graphicFrameLocks noChangeAspect="1"/>
          </p:cNvGraphicFramePr>
          <p:nvPr/>
        </p:nvGraphicFramePr>
        <p:xfrm>
          <a:off x="5018088" y="2466975"/>
          <a:ext cx="4125912" cy="1711325"/>
        </p:xfrm>
        <a:graphic>
          <a:graphicData uri="http://schemas.openxmlformats.org/presentationml/2006/ole">
            <mc:AlternateContent xmlns:mc="http://schemas.openxmlformats.org/markup-compatibility/2006">
              <mc:Choice xmlns:v="urn:schemas-microsoft-com:vml" Requires="v">
                <p:oleObj spid="_x0000_s8205" name="Equation" r:id="rId8" imgW="2019300" imgH="838200" progId="Equation.3">
                  <p:embed/>
                </p:oleObj>
              </mc:Choice>
              <mc:Fallback>
                <p:oleObj name="Equation" r:id="rId8" imgW="2019300" imgH="838200" progId="Equation.3">
                  <p:embed/>
                  <p:pic>
                    <p:nvPicPr>
                      <p:cNvPr id="0" name="Object 1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018088" y="2466975"/>
                        <a:ext cx="4125912" cy="1711325"/>
                      </a:xfrm>
                      <a:prstGeom prst="rect">
                        <a:avLst/>
                      </a:prstGeom>
                      <a:solidFill>
                        <a:srgbClr val="DDDDDD"/>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197" name="Object 13"/>
          <p:cNvGraphicFramePr>
            <a:graphicFrameLocks noChangeAspect="1"/>
          </p:cNvGraphicFramePr>
          <p:nvPr/>
        </p:nvGraphicFramePr>
        <p:xfrm>
          <a:off x="6561138" y="4414838"/>
          <a:ext cx="2582862" cy="2443162"/>
        </p:xfrm>
        <a:graphic>
          <a:graphicData uri="http://schemas.openxmlformats.org/presentationml/2006/ole">
            <mc:AlternateContent xmlns:mc="http://schemas.openxmlformats.org/markup-compatibility/2006">
              <mc:Choice xmlns:v="urn:schemas-microsoft-com:vml" Requires="v">
                <p:oleObj spid="_x0000_s8206" name="Rovnica" r:id="rId10" imgW="1181100" imgH="1117600" progId="Equation.3">
                  <p:embed/>
                </p:oleObj>
              </mc:Choice>
              <mc:Fallback>
                <p:oleObj name="Rovnica" r:id="rId10" imgW="1181100" imgH="1117600" progId="Equation.3">
                  <p:embed/>
                  <p:pic>
                    <p:nvPicPr>
                      <p:cNvPr id="0" name="Object 1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561138" y="4414838"/>
                        <a:ext cx="2582862" cy="2443162"/>
                      </a:xfrm>
                      <a:prstGeom prst="rect">
                        <a:avLst/>
                      </a:prstGeom>
                      <a:solidFill>
                        <a:srgbClr val="DDDDDD"/>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86863" name="Rectangle 15"/>
          <p:cNvSpPr>
            <a:spLocks noChangeArrowheads="1"/>
          </p:cNvSpPr>
          <p:nvPr/>
        </p:nvSpPr>
        <p:spPr bwMode="auto">
          <a:xfrm>
            <a:off x="757238" y="201613"/>
            <a:ext cx="7772400" cy="852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p>
            <a:pPr>
              <a:defRPr/>
            </a:pPr>
            <a:r>
              <a:rPr lang="sk-SK" sz="4400" b="0">
                <a:solidFill>
                  <a:schemeClr val="tx2"/>
                </a:solidFill>
                <a:effectLst>
                  <a:outerShdw blurRad="38100" dist="38100" dir="2700000" algn="tl">
                    <a:srgbClr val="FFFFFF"/>
                  </a:outerShdw>
                </a:effectLst>
              </a:rPr>
              <a:t>Diferencovanie 2D</a:t>
            </a:r>
          </a:p>
        </p:txBody>
      </p:sp>
      <p:grpSp>
        <p:nvGrpSpPr>
          <p:cNvPr id="8199" name="Group 19"/>
          <p:cNvGrpSpPr>
            <a:grpSpLocks/>
          </p:cNvGrpSpPr>
          <p:nvPr/>
        </p:nvGrpSpPr>
        <p:grpSpPr bwMode="auto">
          <a:xfrm>
            <a:off x="311150" y="2062163"/>
            <a:ext cx="4143375" cy="1724025"/>
            <a:chOff x="196" y="1299"/>
            <a:chExt cx="2610" cy="1086"/>
          </a:xfrm>
        </p:grpSpPr>
        <p:graphicFrame>
          <p:nvGraphicFramePr>
            <p:cNvPr id="8200" name="Object 5"/>
            <p:cNvGraphicFramePr>
              <a:graphicFrameLocks noChangeAspect="1"/>
            </p:cNvGraphicFramePr>
            <p:nvPr/>
          </p:nvGraphicFramePr>
          <p:xfrm>
            <a:off x="196" y="1299"/>
            <a:ext cx="2597" cy="497"/>
          </p:xfrm>
          <a:graphic>
            <a:graphicData uri="http://schemas.openxmlformats.org/presentationml/2006/ole">
              <mc:AlternateContent xmlns:mc="http://schemas.openxmlformats.org/markup-compatibility/2006">
                <mc:Choice xmlns:v="urn:schemas-microsoft-com:vml" Requires="v">
                  <p:oleObj spid="_x0000_s8207" name="Rovnice" r:id="rId12" imgW="2057400" imgH="393700" progId="Equation.3">
                    <p:embed/>
                  </p:oleObj>
                </mc:Choice>
                <mc:Fallback>
                  <p:oleObj name="Rovnice" r:id="rId12" imgW="2057400" imgH="393700" progId="Equation.3">
                    <p:embed/>
                    <p:pic>
                      <p:nvPicPr>
                        <p:cNvPr id="0" name="Object 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96" y="1299"/>
                          <a:ext cx="2597" cy="497"/>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201" name="Object 6"/>
            <p:cNvGraphicFramePr>
              <a:graphicFrameLocks noChangeAspect="1"/>
            </p:cNvGraphicFramePr>
            <p:nvPr/>
          </p:nvGraphicFramePr>
          <p:xfrm>
            <a:off x="209" y="1856"/>
            <a:ext cx="2597" cy="529"/>
          </p:xfrm>
          <a:graphic>
            <a:graphicData uri="http://schemas.openxmlformats.org/presentationml/2006/ole">
              <mc:AlternateContent xmlns:mc="http://schemas.openxmlformats.org/markup-compatibility/2006">
                <mc:Choice xmlns:v="urn:schemas-microsoft-com:vml" Requires="v">
                  <p:oleObj spid="_x0000_s8208" name="Rovnice" r:id="rId14" imgW="2057400" imgH="419100" progId="Equation.3">
                    <p:embed/>
                  </p:oleObj>
                </mc:Choice>
                <mc:Fallback>
                  <p:oleObj name="Rovnice" r:id="rId14" imgW="2057400" imgH="419100" progId="Equation.3">
                    <p:embed/>
                    <p:pic>
                      <p:nvPicPr>
                        <p:cNvPr id="0" name="Object 6"/>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09" y="1856"/>
                          <a:ext cx="2597" cy="529"/>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202" name="Object 17"/>
            <p:cNvGraphicFramePr>
              <a:graphicFrameLocks noChangeAspect="1"/>
            </p:cNvGraphicFramePr>
            <p:nvPr/>
          </p:nvGraphicFramePr>
          <p:xfrm>
            <a:off x="1585" y="2129"/>
            <a:ext cx="661" cy="249"/>
          </p:xfrm>
          <a:graphic>
            <a:graphicData uri="http://schemas.openxmlformats.org/presentationml/2006/ole">
              <mc:AlternateContent xmlns:mc="http://schemas.openxmlformats.org/markup-compatibility/2006">
                <mc:Choice xmlns:v="urn:schemas-microsoft-com:vml" Requires="v">
                  <p:oleObj spid="_x0000_s8209" name="Rovnice" r:id="rId16" imgW="2057400" imgH="419100" progId="Equation.3">
                    <p:embed/>
                  </p:oleObj>
                </mc:Choice>
                <mc:Fallback>
                  <p:oleObj name="Rovnice" r:id="rId16" imgW="2057400" imgH="419100" progId="Equation.3">
                    <p:embed/>
                    <p:pic>
                      <p:nvPicPr>
                        <p:cNvPr id="0" name="Object 17"/>
                        <p:cNvPicPr>
                          <a:picLocks noChangeAspect="1" noChangeArrowheads="1"/>
                        </p:cNvPicPr>
                        <p:nvPr/>
                      </p:nvPicPr>
                      <p:blipFill>
                        <a:blip r:embed="rId15">
                          <a:extLst>
                            <a:ext uri="{28A0092B-C50C-407E-A947-70E740481C1C}">
                              <a14:useLocalDpi xmlns:a14="http://schemas.microsoft.com/office/drawing/2010/main" val="0"/>
                            </a:ext>
                          </a:extLst>
                        </a:blip>
                        <a:srcRect t="53107" r="74626"/>
                        <a:stretch>
                          <a:fillRect/>
                        </a:stretch>
                      </p:blipFill>
                      <p:spPr bwMode="auto">
                        <a:xfrm>
                          <a:off x="1585" y="2129"/>
                          <a:ext cx="661" cy="249"/>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8898" name="Rectangle 2"/>
          <p:cNvSpPr>
            <a:spLocks noGrp="1" noChangeArrowheads="1"/>
          </p:cNvSpPr>
          <p:nvPr>
            <p:ph type="title"/>
          </p:nvPr>
        </p:nvSpPr>
        <p:spPr>
          <a:xfrm>
            <a:off x="757238" y="201613"/>
            <a:ext cx="7772400" cy="852487"/>
          </a:xfrm>
        </p:spPr>
        <p:txBody>
          <a:bodyPr/>
          <a:lstStyle/>
          <a:p>
            <a:pPr eaLnBrk="1" hangingPunct="1">
              <a:defRPr/>
            </a:pPr>
            <a:r>
              <a:rPr lang="sk-SK" smtClean="0"/>
              <a:t>Diferencovanie </a:t>
            </a:r>
          </a:p>
        </p:txBody>
      </p:sp>
      <p:pic>
        <p:nvPicPr>
          <p:cNvPr id="14888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51538" y="1355725"/>
            <a:ext cx="2879725" cy="2289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5113" y="1317625"/>
            <a:ext cx="4497387" cy="3008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88901"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14813" y="4583113"/>
            <a:ext cx="2889250" cy="2274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488905" name="Group 9"/>
          <p:cNvGrpSpPr>
            <a:grpSpLocks/>
          </p:cNvGrpSpPr>
          <p:nvPr/>
        </p:nvGrpSpPr>
        <p:grpSpPr bwMode="auto">
          <a:xfrm>
            <a:off x="6961188" y="3798888"/>
            <a:ext cx="1862137" cy="1760537"/>
            <a:chOff x="4388" y="2342"/>
            <a:chExt cx="1173" cy="1109"/>
          </a:xfrm>
        </p:grpSpPr>
        <p:graphicFrame>
          <p:nvGraphicFramePr>
            <p:cNvPr id="9226" name="Object 6"/>
            <p:cNvGraphicFramePr>
              <a:graphicFrameLocks noChangeAspect="1"/>
            </p:cNvGraphicFramePr>
            <p:nvPr/>
          </p:nvGraphicFramePr>
          <p:xfrm>
            <a:off x="4388" y="2342"/>
            <a:ext cx="1171" cy="288"/>
          </p:xfrm>
          <a:graphic>
            <a:graphicData uri="http://schemas.openxmlformats.org/presentationml/2006/ole">
              <mc:AlternateContent xmlns:mc="http://schemas.openxmlformats.org/markup-compatibility/2006">
                <mc:Choice xmlns:v="urn:schemas-microsoft-com:vml" Requires="v">
                  <p:oleObj spid="_x0000_s9228" name="Rovnice" r:id="rId7" imgW="927100" imgH="228600" progId="Equation.3">
                    <p:embed/>
                  </p:oleObj>
                </mc:Choice>
                <mc:Fallback>
                  <p:oleObj name="Rovnice" r:id="rId7" imgW="927100" imgH="228600" progId="Equation.3">
                    <p:embed/>
                    <p:pic>
                      <p:nvPicPr>
                        <p:cNvPr id="0"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88" y="2342"/>
                          <a:ext cx="1171" cy="288"/>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227" name="Object 7"/>
            <p:cNvGraphicFramePr>
              <a:graphicFrameLocks noChangeAspect="1"/>
            </p:cNvGraphicFramePr>
            <p:nvPr/>
          </p:nvGraphicFramePr>
          <p:xfrm>
            <a:off x="4550" y="2874"/>
            <a:ext cx="1011" cy="577"/>
          </p:xfrm>
          <a:graphic>
            <a:graphicData uri="http://schemas.openxmlformats.org/presentationml/2006/ole">
              <mc:AlternateContent xmlns:mc="http://schemas.openxmlformats.org/markup-compatibility/2006">
                <mc:Choice xmlns:v="urn:schemas-microsoft-com:vml" Requires="v">
                  <p:oleObj spid="_x0000_s9229" name="Rovnice" r:id="rId9" imgW="800100" imgH="457200" progId="Equation.3">
                    <p:embed/>
                  </p:oleObj>
                </mc:Choice>
                <mc:Fallback>
                  <p:oleObj name="Rovnice" r:id="rId9" imgW="800100" imgH="457200" progId="Equation.3">
                    <p:embed/>
                    <p:pic>
                      <p:nvPicPr>
                        <p:cNvPr id="0"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550" y="2874"/>
                          <a:ext cx="1011" cy="577"/>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aphicFrame>
        <p:nvGraphicFramePr>
          <p:cNvPr id="9223" name="Object 8"/>
          <p:cNvGraphicFramePr>
            <a:graphicFrameLocks noChangeAspect="1"/>
          </p:cNvGraphicFramePr>
          <p:nvPr/>
        </p:nvGraphicFramePr>
        <p:xfrm>
          <a:off x="2305050" y="6056313"/>
          <a:ext cx="255588" cy="331787"/>
        </p:xfrm>
        <a:graphic>
          <a:graphicData uri="http://schemas.openxmlformats.org/presentationml/2006/ole">
            <mc:AlternateContent xmlns:mc="http://schemas.openxmlformats.org/markup-compatibility/2006">
              <mc:Choice xmlns:v="urn:schemas-microsoft-com:vml" Requires="v">
                <p:oleObj spid="_x0000_s9230" name="Rovnice" r:id="rId11" imgW="126780" imgH="164814" progId="Equation.3">
                  <p:embed/>
                </p:oleObj>
              </mc:Choice>
              <mc:Fallback>
                <p:oleObj name="Rovnice" r:id="rId11" imgW="126780" imgH="164814" progId="Equation.3">
                  <p:embed/>
                  <p:pic>
                    <p:nvPicPr>
                      <p:cNvPr id="0" name="Object 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305050" y="6056313"/>
                        <a:ext cx="255588" cy="331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488906" name="Text Box 10"/>
          <p:cNvSpPr txBox="1">
            <a:spLocks noChangeArrowheads="1"/>
          </p:cNvSpPr>
          <p:nvPr/>
        </p:nvSpPr>
        <p:spPr bwMode="auto">
          <a:xfrm>
            <a:off x="473075" y="5978525"/>
            <a:ext cx="32734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800" b="1">
                <a:solidFill>
                  <a:schemeClr val="tx1"/>
                </a:solidFill>
                <a:latin typeface="Arial" charset="0"/>
                <a:cs typeface="Arial" charset="0"/>
              </a:defRPr>
            </a:lvl1pPr>
            <a:lvl2pPr marL="742950" indent="-285750" eaLnBrk="0" hangingPunct="0">
              <a:defRPr sz="2800" b="1">
                <a:solidFill>
                  <a:schemeClr val="tx1"/>
                </a:solidFill>
                <a:latin typeface="Arial" charset="0"/>
                <a:cs typeface="Arial" charset="0"/>
              </a:defRPr>
            </a:lvl2pPr>
            <a:lvl3pPr marL="1143000" indent="-228600" eaLnBrk="0" hangingPunct="0">
              <a:defRPr sz="2800" b="1">
                <a:solidFill>
                  <a:schemeClr val="tx1"/>
                </a:solidFill>
                <a:latin typeface="Arial" charset="0"/>
                <a:cs typeface="Arial" charset="0"/>
              </a:defRPr>
            </a:lvl3pPr>
            <a:lvl4pPr marL="1600200" indent="-228600" eaLnBrk="0" hangingPunct="0">
              <a:defRPr sz="2800" b="1">
                <a:solidFill>
                  <a:schemeClr val="tx1"/>
                </a:solidFill>
                <a:latin typeface="Arial" charset="0"/>
                <a:cs typeface="Arial" charset="0"/>
              </a:defRPr>
            </a:lvl4pPr>
            <a:lvl5pPr marL="2057400" indent="-228600" eaLnBrk="0" hangingPunct="0">
              <a:defRPr sz="2800" b="1">
                <a:solidFill>
                  <a:schemeClr val="tx1"/>
                </a:solidFill>
                <a:latin typeface="Arial" charset="0"/>
                <a:cs typeface="Arial" charset="0"/>
              </a:defRPr>
            </a:lvl5pPr>
            <a:lvl6pPr marL="2514600" indent="-228600" algn="ctr" eaLnBrk="0" fontAlgn="base" hangingPunct="0">
              <a:spcBef>
                <a:spcPct val="0"/>
              </a:spcBef>
              <a:spcAft>
                <a:spcPct val="0"/>
              </a:spcAft>
              <a:defRPr sz="2800" b="1">
                <a:solidFill>
                  <a:schemeClr val="tx1"/>
                </a:solidFill>
                <a:latin typeface="Arial" charset="0"/>
                <a:cs typeface="Arial" charset="0"/>
              </a:defRPr>
            </a:lvl6pPr>
            <a:lvl7pPr marL="2971800" indent="-228600" algn="ctr" eaLnBrk="0" fontAlgn="base" hangingPunct="0">
              <a:spcBef>
                <a:spcPct val="0"/>
              </a:spcBef>
              <a:spcAft>
                <a:spcPct val="0"/>
              </a:spcAft>
              <a:defRPr sz="2800" b="1">
                <a:solidFill>
                  <a:schemeClr val="tx1"/>
                </a:solidFill>
                <a:latin typeface="Arial" charset="0"/>
                <a:cs typeface="Arial" charset="0"/>
              </a:defRPr>
            </a:lvl7pPr>
            <a:lvl8pPr marL="3429000" indent="-228600" algn="ctr" eaLnBrk="0" fontAlgn="base" hangingPunct="0">
              <a:spcBef>
                <a:spcPct val="0"/>
              </a:spcBef>
              <a:spcAft>
                <a:spcPct val="0"/>
              </a:spcAft>
              <a:defRPr sz="2800" b="1">
                <a:solidFill>
                  <a:schemeClr val="tx1"/>
                </a:solidFill>
                <a:latin typeface="Arial" charset="0"/>
                <a:cs typeface="Arial" charset="0"/>
              </a:defRPr>
            </a:lvl8pPr>
            <a:lvl9pPr marL="3886200" indent="-228600" algn="ctr" eaLnBrk="0" fontAlgn="base" hangingPunct="0">
              <a:spcBef>
                <a:spcPct val="0"/>
              </a:spcBef>
              <a:spcAft>
                <a:spcPct val="0"/>
              </a:spcAft>
              <a:defRPr sz="2800" b="1">
                <a:solidFill>
                  <a:schemeClr val="tx1"/>
                </a:solidFill>
                <a:latin typeface="Arial" charset="0"/>
                <a:cs typeface="Arial" charset="0"/>
              </a:defRPr>
            </a:lvl9pPr>
          </a:lstStyle>
          <a:p>
            <a:pPr eaLnBrk="1" hangingPunct="1"/>
            <a:r>
              <a:rPr lang="sk-SK" b="0"/>
              <a:t>Ktorý obrázok je I</a:t>
            </a:r>
            <a:r>
              <a:rPr lang="sk-SK" b="0" baseline="-25000"/>
              <a:t>x</a:t>
            </a:r>
            <a:r>
              <a:rPr lang="sk-SK" b="0"/>
              <a:t>?</a:t>
            </a:r>
            <a:endParaRPr lang="en-US" b="0" baseline="-25000"/>
          </a:p>
        </p:txBody>
      </p:sp>
      <p:sp>
        <p:nvSpPr>
          <p:cNvPr id="9225" name="Text Box 11"/>
          <p:cNvSpPr txBox="1">
            <a:spLocks noChangeArrowheads="1"/>
          </p:cNvSpPr>
          <p:nvPr/>
        </p:nvSpPr>
        <p:spPr bwMode="auto">
          <a:xfrm>
            <a:off x="2168525" y="4322763"/>
            <a:ext cx="28257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800" b="1">
                <a:solidFill>
                  <a:schemeClr val="tx1"/>
                </a:solidFill>
                <a:latin typeface="Arial" charset="0"/>
                <a:cs typeface="Arial" charset="0"/>
              </a:defRPr>
            </a:lvl1pPr>
            <a:lvl2pPr marL="742950" indent="-285750" eaLnBrk="0" hangingPunct="0">
              <a:defRPr sz="2800" b="1">
                <a:solidFill>
                  <a:schemeClr val="tx1"/>
                </a:solidFill>
                <a:latin typeface="Arial" charset="0"/>
                <a:cs typeface="Arial" charset="0"/>
              </a:defRPr>
            </a:lvl2pPr>
            <a:lvl3pPr marL="1143000" indent="-228600" eaLnBrk="0" hangingPunct="0">
              <a:defRPr sz="2800" b="1">
                <a:solidFill>
                  <a:schemeClr val="tx1"/>
                </a:solidFill>
                <a:latin typeface="Arial" charset="0"/>
                <a:cs typeface="Arial" charset="0"/>
              </a:defRPr>
            </a:lvl3pPr>
            <a:lvl4pPr marL="1600200" indent="-228600" eaLnBrk="0" hangingPunct="0">
              <a:defRPr sz="2800" b="1">
                <a:solidFill>
                  <a:schemeClr val="tx1"/>
                </a:solidFill>
                <a:latin typeface="Arial" charset="0"/>
                <a:cs typeface="Arial" charset="0"/>
              </a:defRPr>
            </a:lvl4pPr>
            <a:lvl5pPr marL="2057400" indent="-228600" eaLnBrk="0" hangingPunct="0">
              <a:defRPr sz="2800" b="1">
                <a:solidFill>
                  <a:schemeClr val="tx1"/>
                </a:solidFill>
                <a:latin typeface="Arial" charset="0"/>
                <a:cs typeface="Arial" charset="0"/>
              </a:defRPr>
            </a:lvl5pPr>
            <a:lvl6pPr marL="2514600" indent="-228600" algn="ctr" eaLnBrk="0" fontAlgn="base" hangingPunct="0">
              <a:spcBef>
                <a:spcPct val="0"/>
              </a:spcBef>
              <a:spcAft>
                <a:spcPct val="0"/>
              </a:spcAft>
              <a:defRPr sz="2800" b="1">
                <a:solidFill>
                  <a:schemeClr val="tx1"/>
                </a:solidFill>
                <a:latin typeface="Arial" charset="0"/>
                <a:cs typeface="Arial" charset="0"/>
              </a:defRPr>
            </a:lvl6pPr>
            <a:lvl7pPr marL="2971800" indent="-228600" algn="ctr" eaLnBrk="0" fontAlgn="base" hangingPunct="0">
              <a:spcBef>
                <a:spcPct val="0"/>
              </a:spcBef>
              <a:spcAft>
                <a:spcPct val="0"/>
              </a:spcAft>
              <a:defRPr sz="2800" b="1">
                <a:solidFill>
                  <a:schemeClr val="tx1"/>
                </a:solidFill>
                <a:latin typeface="Arial" charset="0"/>
                <a:cs typeface="Arial" charset="0"/>
              </a:defRPr>
            </a:lvl7pPr>
            <a:lvl8pPr marL="3429000" indent="-228600" algn="ctr" eaLnBrk="0" fontAlgn="base" hangingPunct="0">
              <a:spcBef>
                <a:spcPct val="0"/>
              </a:spcBef>
              <a:spcAft>
                <a:spcPct val="0"/>
              </a:spcAft>
              <a:defRPr sz="2800" b="1">
                <a:solidFill>
                  <a:schemeClr val="tx1"/>
                </a:solidFill>
                <a:latin typeface="Arial" charset="0"/>
                <a:cs typeface="Arial" charset="0"/>
              </a:defRPr>
            </a:lvl8pPr>
            <a:lvl9pPr marL="3886200" indent="-228600" algn="ctr" eaLnBrk="0" fontAlgn="base" hangingPunct="0">
              <a:spcBef>
                <a:spcPct val="0"/>
              </a:spcBef>
              <a:spcAft>
                <a:spcPct val="0"/>
              </a:spcAft>
              <a:defRPr sz="2800" b="1">
                <a:solidFill>
                  <a:schemeClr val="tx1"/>
                </a:solidFill>
                <a:latin typeface="Arial" charset="0"/>
                <a:cs typeface="Arial" charset="0"/>
              </a:defRPr>
            </a:lvl9pPr>
          </a:lstStyle>
          <a:p>
            <a:pPr eaLnBrk="1" hangingPunct="1"/>
            <a:r>
              <a:rPr lang="sk-SK" b="0"/>
              <a:t>I</a:t>
            </a:r>
            <a:endParaRPr lang="en-US" b="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5" presetClass="entr" presetSubtype="0" fill="hold" nodeType="clickEffect">
                                  <p:stCondLst>
                                    <p:cond delay="0"/>
                                  </p:stCondLst>
                                  <p:childTnLst>
                                    <p:set>
                                      <p:cBhvr>
                                        <p:cTn id="6" dur="1" fill="hold">
                                          <p:stCondLst>
                                            <p:cond delay="0"/>
                                          </p:stCondLst>
                                        </p:cTn>
                                        <p:tgtEl>
                                          <p:spTgt spid="1488899"/>
                                        </p:tgtEl>
                                        <p:attrNameLst>
                                          <p:attrName>style.visibility</p:attrName>
                                        </p:attrNameLst>
                                      </p:cBhvr>
                                      <p:to>
                                        <p:strVal val="visible"/>
                                      </p:to>
                                    </p:set>
                                    <p:anim calcmode="lin" valueType="num">
                                      <p:cBhvr>
                                        <p:cTn id="7" dur="2000" fill="hold"/>
                                        <p:tgtEl>
                                          <p:spTgt spid="1488899"/>
                                        </p:tgtEl>
                                        <p:attrNameLst>
                                          <p:attrName>ppt_w</p:attrName>
                                        </p:attrNameLst>
                                      </p:cBhvr>
                                      <p:tavLst>
                                        <p:tav tm="0">
                                          <p:val>
                                            <p:fltVal val="0"/>
                                          </p:val>
                                        </p:tav>
                                        <p:tav tm="100000">
                                          <p:val>
                                            <p:strVal val="#ppt_w"/>
                                          </p:val>
                                        </p:tav>
                                      </p:tavLst>
                                    </p:anim>
                                    <p:anim calcmode="lin" valueType="num">
                                      <p:cBhvr>
                                        <p:cTn id="8" dur="2000" fill="hold"/>
                                        <p:tgtEl>
                                          <p:spTgt spid="1488899"/>
                                        </p:tgtEl>
                                        <p:attrNameLst>
                                          <p:attrName>ppt_h</p:attrName>
                                        </p:attrNameLst>
                                      </p:cBhvr>
                                      <p:tavLst>
                                        <p:tav tm="0">
                                          <p:val>
                                            <p:fltVal val="0"/>
                                          </p:val>
                                        </p:tav>
                                        <p:tav tm="100000">
                                          <p:val>
                                            <p:strVal val="#ppt_h"/>
                                          </p:val>
                                        </p:tav>
                                      </p:tavLst>
                                    </p:anim>
                                    <p:anim calcmode="lin" valueType="num">
                                      <p:cBhvr>
                                        <p:cTn id="9" dur="2000" fill="hold"/>
                                        <p:tgtEl>
                                          <p:spTgt spid="1488899"/>
                                        </p:tgtEl>
                                        <p:attrNameLst>
                                          <p:attrName>ppt_x</p:attrName>
                                        </p:attrNameLst>
                                      </p:cBhvr>
                                      <p:tavLst>
                                        <p:tav tm="0" fmla="#ppt_x+(cos(-2*pi*(1-$))*-#ppt_x-sin(-2*pi*(1-$))*(1-#ppt_y))*(1-$)">
                                          <p:val>
                                            <p:fltVal val="0"/>
                                          </p:val>
                                        </p:tav>
                                        <p:tav tm="100000">
                                          <p:val>
                                            <p:fltVal val="1"/>
                                          </p:val>
                                        </p:tav>
                                      </p:tavLst>
                                    </p:anim>
                                    <p:anim calcmode="lin" valueType="num">
                                      <p:cBhvr>
                                        <p:cTn id="10" dur="2000" fill="hold"/>
                                        <p:tgtEl>
                                          <p:spTgt spid="1488899"/>
                                        </p:tgtEl>
                                        <p:attrNameLst>
                                          <p:attrName>ppt_y</p:attrName>
                                        </p:attrNameLst>
                                      </p:cBhvr>
                                      <p:tavLst>
                                        <p:tav tm="0" fmla="#ppt_y+(sin(-2*pi*(1-$))*-#ppt_x+cos(-2*pi*(1-$))*(1-#ppt_y))*(1-$)">
                                          <p:val>
                                            <p:fltVal val="0"/>
                                          </p:val>
                                        </p:tav>
                                        <p:tav tm="100000">
                                          <p:val>
                                            <p:fltVal val="1"/>
                                          </p:val>
                                        </p:tav>
                                      </p:tavLst>
                                    </p:anim>
                                  </p:childTnLst>
                                </p:cTn>
                              </p:par>
                              <p:par>
                                <p:cTn id="11" presetID="15" presetClass="entr" presetSubtype="0" fill="hold" nodeType="withEffect">
                                  <p:stCondLst>
                                    <p:cond delay="0"/>
                                  </p:stCondLst>
                                  <p:childTnLst>
                                    <p:set>
                                      <p:cBhvr>
                                        <p:cTn id="12" dur="1" fill="hold">
                                          <p:stCondLst>
                                            <p:cond delay="0"/>
                                          </p:stCondLst>
                                        </p:cTn>
                                        <p:tgtEl>
                                          <p:spTgt spid="1488901"/>
                                        </p:tgtEl>
                                        <p:attrNameLst>
                                          <p:attrName>style.visibility</p:attrName>
                                        </p:attrNameLst>
                                      </p:cBhvr>
                                      <p:to>
                                        <p:strVal val="visible"/>
                                      </p:to>
                                    </p:set>
                                    <p:anim calcmode="lin" valueType="num">
                                      <p:cBhvr>
                                        <p:cTn id="13" dur="2000" fill="hold"/>
                                        <p:tgtEl>
                                          <p:spTgt spid="1488901"/>
                                        </p:tgtEl>
                                        <p:attrNameLst>
                                          <p:attrName>ppt_w</p:attrName>
                                        </p:attrNameLst>
                                      </p:cBhvr>
                                      <p:tavLst>
                                        <p:tav tm="0">
                                          <p:val>
                                            <p:fltVal val="0"/>
                                          </p:val>
                                        </p:tav>
                                        <p:tav tm="100000">
                                          <p:val>
                                            <p:strVal val="#ppt_w"/>
                                          </p:val>
                                        </p:tav>
                                      </p:tavLst>
                                    </p:anim>
                                    <p:anim calcmode="lin" valueType="num">
                                      <p:cBhvr>
                                        <p:cTn id="14" dur="2000" fill="hold"/>
                                        <p:tgtEl>
                                          <p:spTgt spid="1488901"/>
                                        </p:tgtEl>
                                        <p:attrNameLst>
                                          <p:attrName>ppt_h</p:attrName>
                                        </p:attrNameLst>
                                      </p:cBhvr>
                                      <p:tavLst>
                                        <p:tav tm="0">
                                          <p:val>
                                            <p:fltVal val="0"/>
                                          </p:val>
                                        </p:tav>
                                        <p:tav tm="100000">
                                          <p:val>
                                            <p:strVal val="#ppt_h"/>
                                          </p:val>
                                        </p:tav>
                                      </p:tavLst>
                                    </p:anim>
                                    <p:anim calcmode="lin" valueType="num">
                                      <p:cBhvr>
                                        <p:cTn id="15" dur="2000" fill="hold"/>
                                        <p:tgtEl>
                                          <p:spTgt spid="1488901"/>
                                        </p:tgtEl>
                                        <p:attrNameLst>
                                          <p:attrName>ppt_x</p:attrName>
                                        </p:attrNameLst>
                                      </p:cBhvr>
                                      <p:tavLst>
                                        <p:tav tm="0" fmla="#ppt_x+(cos(-2*pi*(1-$))*-#ppt_x-sin(-2*pi*(1-$))*(1-#ppt_y))*(1-$)">
                                          <p:val>
                                            <p:fltVal val="0"/>
                                          </p:val>
                                        </p:tav>
                                        <p:tav tm="100000">
                                          <p:val>
                                            <p:fltVal val="1"/>
                                          </p:val>
                                        </p:tav>
                                      </p:tavLst>
                                    </p:anim>
                                    <p:anim calcmode="lin" valueType="num">
                                      <p:cBhvr>
                                        <p:cTn id="16" dur="2000" fill="hold"/>
                                        <p:tgtEl>
                                          <p:spTgt spid="1488901"/>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488906"/>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14889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890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2994" name="Rectangle 2"/>
          <p:cNvSpPr>
            <a:spLocks noGrp="1" noChangeArrowheads="1"/>
          </p:cNvSpPr>
          <p:nvPr>
            <p:ph type="title"/>
          </p:nvPr>
        </p:nvSpPr>
        <p:spPr>
          <a:xfrm>
            <a:off x="652463" y="423863"/>
            <a:ext cx="7772400" cy="1143000"/>
          </a:xfrm>
        </p:spPr>
        <p:txBody>
          <a:bodyPr/>
          <a:lstStyle/>
          <a:p>
            <a:pPr eaLnBrk="1" hangingPunct="1">
              <a:defRPr/>
            </a:pPr>
            <a:r>
              <a:rPr lang="sk-SK" smtClean="0"/>
              <a:t>Diferencovanie a šum </a:t>
            </a:r>
          </a:p>
        </p:txBody>
      </p:sp>
      <p:pic>
        <p:nvPicPr>
          <p:cNvPr id="1024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2138" y="2100263"/>
            <a:ext cx="8048625" cy="2455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493000" name="Group 8"/>
          <p:cNvGrpSpPr>
            <a:grpSpLocks/>
          </p:cNvGrpSpPr>
          <p:nvPr/>
        </p:nvGrpSpPr>
        <p:grpSpPr bwMode="auto">
          <a:xfrm>
            <a:off x="593725" y="3335338"/>
            <a:ext cx="8050213" cy="1208087"/>
            <a:chOff x="405" y="2627"/>
            <a:chExt cx="4262" cy="650"/>
          </a:xfrm>
        </p:grpSpPr>
        <p:pic>
          <p:nvPicPr>
            <p:cNvPr id="10245" name="Picture 6" descr="poku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5" y="2627"/>
              <a:ext cx="4255" cy="6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246" name="Picture 7" descr="pokus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 y="2628"/>
              <a:ext cx="4261" cy="64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4930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3" descr="paolina20"/>
          <p:cNvPicPr>
            <a:picLocks noChangeAspect="1" noChangeArrowheads="1"/>
          </p:cNvPicPr>
          <p:nvPr/>
        </p:nvPicPr>
        <p:blipFill>
          <a:blip r:embed="rId2" cstate="print">
            <a:extLst>
              <a:ext uri="{28A0092B-C50C-407E-A947-70E740481C1C}">
                <a14:useLocalDpi xmlns:a14="http://schemas.microsoft.com/office/drawing/2010/main" val="0"/>
              </a:ext>
            </a:extLst>
          </a:blip>
          <a:srcRect l="12288" t="6424" r="9206" b="10532"/>
          <a:stretch>
            <a:fillRect/>
          </a:stretch>
        </p:blipFill>
        <p:spPr bwMode="auto">
          <a:xfrm>
            <a:off x="1839913" y="1295400"/>
            <a:ext cx="2870200" cy="227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7" name="Text Box 4"/>
          <p:cNvSpPr txBox="1">
            <a:spLocks noChangeArrowheads="1"/>
          </p:cNvSpPr>
          <p:nvPr/>
        </p:nvSpPr>
        <p:spPr bwMode="auto">
          <a:xfrm>
            <a:off x="328613" y="2009775"/>
            <a:ext cx="958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lgn="ctr">
                <a:solidFill>
                  <a:schemeClr val="tx1"/>
                </a:solidFill>
                <a:miter lim="800000"/>
                <a:headEnd type="none" w="lg" len="sm"/>
                <a:tailEnd type="none" w="lg"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800" b="1">
                <a:solidFill>
                  <a:schemeClr val="tx1"/>
                </a:solidFill>
                <a:latin typeface="Arial" charset="0"/>
                <a:cs typeface="Arial" charset="0"/>
              </a:defRPr>
            </a:lvl1pPr>
            <a:lvl2pPr marL="742950" indent="-285750" eaLnBrk="0" hangingPunct="0">
              <a:defRPr sz="2800" b="1">
                <a:solidFill>
                  <a:schemeClr val="tx1"/>
                </a:solidFill>
                <a:latin typeface="Arial" charset="0"/>
                <a:cs typeface="Arial" charset="0"/>
              </a:defRPr>
            </a:lvl2pPr>
            <a:lvl3pPr marL="1143000" indent="-228600" eaLnBrk="0" hangingPunct="0">
              <a:defRPr sz="2800" b="1">
                <a:solidFill>
                  <a:schemeClr val="tx1"/>
                </a:solidFill>
                <a:latin typeface="Arial" charset="0"/>
                <a:cs typeface="Arial" charset="0"/>
              </a:defRPr>
            </a:lvl3pPr>
            <a:lvl4pPr marL="1600200" indent="-228600" eaLnBrk="0" hangingPunct="0">
              <a:defRPr sz="2800" b="1">
                <a:solidFill>
                  <a:schemeClr val="tx1"/>
                </a:solidFill>
                <a:latin typeface="Arial" charset="0"/>
                <a:cs typeface="Arial" charset="0"/>
              </a:defRPr>
            </a:lvl4pPr>
            <a:lvl5pPr marL="2057400" indent="-228600" eaLnBrk="0" hangingPunct="0">
              <a:defRPr sz="2800" b="1">
                <a:solidFill>
                  <a:schemeClr val="tx1"/>
                </a:solidFill>
                <a:latin typeface="Arial" charset="0"/>
                <a:cs typeface="Arial" charset="0"/>
              </a:defRPr>
            </a:lvl5pPr>
            <a:lvl6pPr marL="2514600" indent="-228600" algn="ctr" eaLnBrk="0" fontAlgn="base" hangingPunct="0">
              <a:spcBef>
                <a:spcPct val="0"/>
              </a:spcBef>
              <a:spcAft>
                <a:spcPct val="0"/>
              </a:spcAft>
              <a:defRPr sz="2800" b="1">
                <a:solidFill>
                  <a:schemeClr val="tx1"/>
                </a:solidFill>
                <a:latin typeface="Arial" charset="0"/>
                <a:cs typeface="Arial" charset="0"/>
              </a:defRPr>
            </a:lvl6pPr>
            <a:lvl7pPr marL="2971800" indent="-228600" algn="ctr" eaLnBrk="0" fontAlgn="base" hangingPunct="0">
              <a:spcBef>
                <a:spcPct val="0"/>
              </a:spcBef>
              <a:spcAft>
                <a:spcPct val="0"/>
              </a:spcAft>
              <a:defRPr sz="2800" b="1">
                <a:solidFill>
                  <a:schemeClr val="tx1"/>
                </a:solidFill>
                <a:latin typeface="Arial" charset="0"/>
                <a:cs typeface="Arial" charset="0"/>
              </a:defRPr>
            </a:lvl7pPr>
            <a:lvl8pPr marL="3429000" indent="-228600" algn="ctr" eaLnBrk="0" fontAlgn="base" hangingPunct="0">
              <a:spcBef>
                <a:spcPct val="0"/>
              </a:spcBef>
              <a:spcAft>
                <a:spcPct val="0"/>
              </a:spcAft>
              <a:defRPr sz="2800" b="1">
                <a:solidFill>
                  <a:schemeClr val="tx1"/>
                </a:solidFill>
                <a:latin typeface="Arial" charset="0"/>
                <a:cs typeface="Arial" charset="0"/>
              </a:defRPr>
            </a:lvl8pPr>
            <a:lvl9pPr marL="3886200" indent="-228600" algn="ctr" eaLnBrk="0" fontAlgn="base" hangingPunct="0">
              <a:spcBef>
                <a:spcPct val="0"/>
              </a:spcBef>
              <a:spcAft>
                <a:spcPct val="0"/>
              </a:spcAft>
              <a:defRPr sz="2800" b="1">
                <a:solidFill>
                  <a:schemeClr val="tx1"/>
                </a:solidFill>
                <a:latin typeface="Arial" charset="0"/>
                <a:cs typeface="Arial" charset="0"/>
              </a:defRPr>
            </a:lvl9pPr>
          </a:lstStyle>
          <a:p>
            <a:pPr eaLnBrk="1" hangingPunct="1"/>
            <a:r>
              <a:rPr lang="en-US" sz="1800" b="0" i="1"/>
              <a:t>prah 20</a:t>
            </a:r>
          </a:p>
        </p:txBody>
      </p:sp>
      <p:sp>
        <p:nvSpPr>
          <p:cNvPr id="11268" name="Text Box 7"/>
          <p:cNvSpPr txBox="1">
            <a:spLocks noChangeArrowheads="1"/>
          </p:cNvSpPr>
          <p:nvPr/>
        </p:nvSpPr>
        <p:spPr bwMode="auto">
          <a:xfrm>
            <a:off x="2878138" y="6135688"/>
            <a:ext cx="9207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lgn="ctr">
                <a:solidFill>
                  <a:schemeClr val="tx1"/>
                </a:solidFill>
                <a:miter lim="800000"/>
                <a:headEnd type="none" w="lg" len="sm"/>
                <a:tailEnd type="none" w="lg"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800" b="1">
                <a:solidFill>
                  <a:schemeClr val="tx1"/>
                </a:solidFill>
                <a:latin typeface="Arial" charset="0"/>
                <a:cs typeface="Arial" charset="0"/>
              </a:defRPr>
            </a:lvl1pPr>
            <a:lvl2pPr marL="742950" indent="-285750" eaLnBrk="0" hangingPunct="0">
              <a:defRPr sz="2800" b="1">
                <a:solidFill>
                  <a:schemeClr val="tx1"/>
                </a:solidFill>
                <a:latin typeface="Arial" charset="0"/>
                <a:cs typeface="Arial" charset="0"/>
              </a:defRPr>
            </a:lvl2pPr>
            <a:lvl3pPr marL="1143000" indent="-228600" eaLnBrk="0" hangingPunct="0">
              <a:defRPr sz="2800" b="1">
                <a:solidFill>
                  <a:schemeClr val="tx1"/>
                </a:solidFill>
                <a:latin typeface="Arial" charset="0"/>
                <a:cs typeface="Arial" charset="0"/>
              </a:defRPr>
            </a:lvl3pPr>
            <a:lvl4pPr marL="1600200" indent="-228600" eaLnBrk="0" hangingPunct="0">
              <a:defRPr sz="2800" b="1">
                <a:solidFill>
                  <a:schemeClr val="tx1"/>
                </a:solidFill>
                <a:latin typeface="Arial" charset="0"/>
                <a:cs typeface="Arial" charset="0"/>
              </a:defRPr>
            </a:lvl4pPr>
            <a:lvl5pPr marL="2057400" indent="-228600" eaLnBrk="0" hangingPunct="0">
              <a:defRPr sz="2800" b="1">
                <a:solidFill>
                  <a:schemeClr val="tx1"/>
                </a:solidFill>
                <a:latin typeface="Arial" charset="0"/>
                <a:cs typeface="Arial" charset="0"/>
              </a:defRPr>
            </a:lvl5pPr>
            <a:lvl6pPr marL="2514600" indent="-228600" algn="ctr" eaLnBrk="0" fontAlgn="base" hangingPunct="0">
              <a:spcBef>
                <a:spcPct val="0"/>
              </a:spcBef>
              <a:spcAft>
                <a:spcPct val="0"/>
              </a:spcAft>
              <a:defRPr sz="2800" b="1">
                <a:solidFill>
                  <a:schemeClr val="tx1"/>
                </a:solidFill>
                <a:latin typeface="Arial" charset="0"/>
                <a:cs typeface="Arial" charset="0"/>
              </a:defRPr>
            </a:lvl6pPr>
            <a:lvl7pPr marL="2971800" indent="-228600" algn="ctr" eaLnBrk="0" fontAlgn="base" hangingPunct="0">
              <a:spcBef>
                <a:spcPct val="0"/>
              </a:spcBef>
              <a:spcAft>
                <a:spcPct val="0"/>
              </a:spcAft>
              <a:defRPr sz="2800" b="1">
                <a:solidFill>
                  <a:schemeClr val="tx1"/>
                </a:solidFill>
                <a:latin typeface="Arial" charset="0"/>
                <a:cs typeface="Arial" charset="0"/>
              </a:defRPr>
            </a:lvl7pPr>
            <a:lvl8pPr marL="3429000" indent="-228600" algn="ctr" eaLnBrk="0" fontAlgn="base" hangingPunct="0">
              <a:spcBef>
                <a:spcPct val="0"/>
              </a:spcBef>
              <a:spcAft>
                <a:spcPct val="0"/>
              </a:spcAft>
              <a:defRPr sz="2800" b="1">
                <a:solidFill>
                  <a:schemeClr val="tx1"/>
                </a:solidFill>
                <a:latin typeface="Arial" charset="0"/>
                <a:cs typeface="Arial" charset="0"/>
              </a:defRPr>
            </a:lvl8pPr>
            <a:lvl9pPr marL="3886200" indent="-228600" algn="ctr" eaLnBrk="0" fontAlgn="base" hangingPunct="0">
              <a:spcBef>
                <a:spcPct val="0"/>
              </a:spcBef>
              <a:spcAft>
                <a:spcPct val="0"/>
              </a:spcAft>
              <a:defRPr sz="2800" b="1">
                <a:solidFill>
                  <a:schemeClr val="tx1"/>
                </a:solidFill>
                <a:latin typeface="Arial" charset="0"/>
                <a:cs typeface="Arial" charset="0"/>
              </a:defRPr>
            </a:lvl9pPr>
          </a:lstStyle>
          <a:p>
            <a:pPr eaLnBrk="1" hangingPunct="1"/>
            <a:r>
              <a:rPr lang="en-US" sz="1800" b="0" i="1"/>
              <a:t>origin</a:t>
            </a:r>
            <a:r>
              <a:rPr lang="sk-SK" sz="1800" b="0" i="1"/>
              <a:t>ál</a:t>
            </a:r>
            <a:endParaRPr lang="en-US" sz="1800" b="0" i="1"/>
          </a:p>
        </p:txBody>
      </p:sp>
      <p:grpSp>
        <p:nvGrpSpPr>
          <p:cNvPr id="1767436" name="Group 12"/>
          <p:cNvGrpSpPr>
            <a:grpSpLocks/>
          </p:cNvGrpSpPr>
          <p:nvPr/>
        </p:nvGrpSpPr>
        <p:grpSpPr bwMode="auto">
          <a:xfrm>
            <a:off x="5416550" y="1327150"/>
            <a:ext cx="2868613" cy="5175250"/>
            <a:chOff x="3412" y="836"/>
            <a:chExt cx="1807" cy="3260"/>
          </a:xfrm>
        </p:grpSpPr>
        <p:pic>
          <p:nvPicPr>
            <p:cNvPr id="11273" name="Picture 5" descr="paolina20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32" y="836"/>
              <a:ext cx="1787" cy="1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4" name="Text Box 6"/>
            <p:cNvSpPr txBox="1">
              <a:spLocks noChangeArrowheads="1"/>
            </p:cNvSpPr>
            <p:nvPr/>
          </p:nvSpPr>
          <p:spPr bwMode="auto">
            <a:xfrm>
              <a:off x="3498" y="3865"/>
              <a:ext cx="163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lgn="ctr">
                  <a:solidFill>
                    <a:schemeClr val="tx1"/>
                  </a:solidFill>
                  <a:miter lim="800000"/>
                  <a:headEnd type="none" w="lg" len="sm"/>
                  <a:tailEnd type="none" w="lg"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800" b="1">
                  <a:solidFill>
                    <a:schemeClr val="tx1"/>
                  </a:solidFill>
                  <a:latin typeface="Arial" charset="0"/>
                  <a:cs typeface="Arial" charset="0"/>
                </a:defRPr>
              </a:lvl1pPr>
              <a:lvl2pPr marL="742950" indent="-285750" eaLnBrk="0" hangingPunct="0">
                <a:defRPr sz="2800" b="1">
                  <a:solidFill>
                    <a:schemeClr val="tx1"/>
                  </a:solidFill>
                  <a:latin typeface="Arial" charset="0"/>
                  <a:cs typeface="Arial" charset="0"/>
                </a:defRPr>
              </a:lvl2pPr>
              <a:lvl3pPr marL="1143000" indent="-228600" eaLnBrk="0" hangingPunct="0">
                <a:defRPr sz="2800" b="1">
                  <a:solidFill>
                    <a:schemeClr val="tx1"/>
                  </a:solidFill>
                  <a:latin typeface="Arial" charset="0"/>
                  <a:cs typeface="Arial" charset="0"/>
                </a:defRPr>
              </a:lvl3pPr>
              <a:lvl4pPr marL="1600200" indent="-228600" eaLnBrk="0" hangingPunct="0">
                <a:defRPr sz="2800" b="1">
                  <a:solidFill>
                    <a:schemeClr val="tx1"/>
                  </a:solidFill>
                  <a:latin typeface="Arial" charset="0"/>
                  <a:cs typeface="Arial" charset="0"/>
                </a:defRPr>
              </a:lvl4pPr>
              <a:lvl5pPr marL="2057400" indent="-228600" eaLnBrk="0" hangingPunct="0">
                <a:defRPr sz="2800" b="1">
                  <a:solidFill>
                    <a:schemeClr val="tx1"/>
                  </a:solidFill>
                  <a:latin typeface="Arial" charset="0"/>
                  <a:cs typeface="Arial" charset="0"/>
                </a:defRPr>
              </a:lvl5pPr>
              <a:lvl6pPr marL="2514600" indent="-228600" algn="ctr" eaLnBrk="0" fontAlgn="base" hangingPunct="0">
                <a:spcBef>
                  <a:spcPct val="0"/>
                </a:spcBef>
                <a:spcAft>
                  <a:spcPct val="0"/>
                </a:spcAft>
                <a:defRPr sz="2800" b="1">
                  <a:solidFill>
                    <a:schemeClr val="tx1"/>
                  </a:solidFill>
                  <a:latin typeface="Arial" charset="0"/>
                  <a:cs typeface="Arial" charset="0"/>
                </a:defRPr>
              </a:lvl6pPr>
              <a:lvl7pPr marL="2971800" indent="-228600" algn="ctr" eaLnBrk="0" fontAlgn="base" hangingPunct="0">
                <a:spcBef>
                  <a:spcPct val="0"/>
                </a:spcBef>
                <a:spcAft>
                  <a:spcPct val="0"/>
                </a:spcAft>
                <a:defRPr sz="2800" b="1">
                  <a:solidFill>
                    <a:schemeClr val="tx1"/>
                  </a:solidFill>
                  <a:latin typeface="Arial" charset="0"/>
                  <a:cs typeface="Arial" charset="0"/>
                </a:defRPr>
              </a:lvl7pPr>
              <a:lvl8pPr marL="3429000" indent="-228600" algn="ctr" eaLnBrk="0" fontAlgn="base" hangingPunct="0">
                <a:spcBef>
                  <a:spcPct val="0"/>
                </a:spcBef>
                <a:spcAft>
                  <a:spcPct val="0"/>
                </a:spcAft>
                <a:defRPr sz="2800" b="1">
                  <a:solidFill>
                    <a:schemeClr val="tx1"/>
                  </a:solidFill>
                  <a:latin typeface="Arial" charset="0"/>
                  <a:cs typeface="Arial" charset="0"/>
                </a:defRPr>
              </a:lvl8pPr>
              <a:lvl9pPr marL="3886200" indent="-228600" algn="ctr" eaLnBrk="0" fontAlgn="base" hangingPunct="0">
                <a:spcBef>
                  <a:spcPct val="0"/>
                </a:spcBef>
                <a:spcAft>
                  <a:spcPct val="0"/>
                </a:spcAft>
                <a:defRPr sz="2800" b="1">
                  <a:solidFill>
                    <a:schemeClr val="tx1"/>
                  </a:solidFill>
                  <a:latin typeface="Arial" charset="0"/>
                  <a:cs typeface="Arial" charset="0"/>
                </a:defRPr>
              </a:lvl9pPr>
            </a:lstStyle>
            <a:p>
              <a:pPr eaLnBrk="1" hangingPunct="1"/>
              <a:r>
                <a:rPr lang="en-US" sz="1800" b="0" i="1"/>
                <a:t>Gauss</a:t>
              </a:r>
              <a:r>
                <a:rPr lang="sk-SK" sz="1800" b="0" i="1"/>
                <a:t>ovské vyhladenie</a:t>
              </a:r>
              <a:endParaRPr lang="en-US" sz="1800" b="0" i="1"/>
            </a:p>
          </p:txBody>
        </p:sp>
        <p:pic>
          <p:nvPicPr>
            <p:cNvPr id="11275" name="Picture 8" descr="paolina50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12" y="2309"/>
              <a:ext cx="1798" cy="1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1270" name="Picture 9" descr="paolina5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855788" y="3649663"/>
            <a:ext cx="2854325" cy="227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1" name="Text Box 10"/>
          <p:cNvSpPr txBox="1">
            <a:spLocks noChangeArrowheads="1"/>
          </p:cNvSpPr>
          <p:nvPr/>
        </p:nvSpPr>
        <p:spPr bwMode="auto">
          <a:xfrm>
            <a:off x="328613" y="4384675"/>
            <a:ext cx="958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lgn="ctr">
                <a:solidFill>
                  <a:schemeClr val="tx1"/>
                </a:solidFill>
                <a:miter lim="800000"/>
                <a:headEnd type="none" w="lg" len="sm"/>
                <a:tailEnd type="none" w="lg"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800" b="1">
                <a:solidFill>
                  <a:schemeClr val="tx1"/>
                </a:solidFill>
                <a:latin typeface="Arial" charset="0"/>
                <a:cs typeface="Arial" charset="0"/>
              </a:defRPr>
            </a:lvl1pPr>
            <a:lvl2pPr marL="742950" indent="-285750" eaLnBrk="0" hangingPunct="0">
              <a:defRPr sz="2800" b="1">
                <a:solidFill>
                  <a:schemeClr val="tx1"/>
                </a:solidFill>
                <a:latin typeface="Arial" charset="0"/>
                <a:cs typeface="Arial" charset="0"/>
              </a:defRPr>
            </a:lvl2pPr>
            <a:lvl3pPr marL="1143000" indent="-228600" eaLnBrk="0" hangingPunct="0">
              <a:defRPr sz="2800" b="1">
                <a:solidFill>
                  <a:schemeClr val="tx1"/>
                </a:solidFill>
                <a:latin typeface="Arial" charset="0"/>
                <a:cs typeface="Arial" charset="0"/>
              </a:defRPr>
            </a:lvl3pPr>
            <a:lvl4pPr marL="1600200" indent="-228600" eaLnBrk="0" hangingPunct="0">
              <a:defRPr sz="2800" b="1">
                <a:solidFill>
                  <a:schemeClr val="tx1"/>
                </a:solidFill>
                <a:latin typeface="Arial" charset="0"/>
                <a:cs typeface="Arial" charset="0"/>
              </a:defRPr>
            </a:lvl4pPr>
            <a:lvl5pPr marL="2057400" indent="-228600" eaLnBrk="0" hangingPunct="0">
              <a:defRPr sz="2800" b="1">
                <a:solidFill>
                  <a:schemeClr val="tx1"/>
                </a:solidFill>
                <a:latin typeface="Arial" charset="0"/>
                <a:cs typeface="Arial" charset="0"/>
              </a:defRPr>
            </a:lvl5pPr>
            <a:lvl6pPr marL="2514600" indent="-228600" algn="ctr" eaLnBrk="0" fontAlgn="base" hangingPunct="0">
              <a:spcBef>
                <a:spcPct val="0"/>
              </a:spcBef>
              <a:spcAft>
                <a:spcPct val="0"/>
              </a:spcAft>
              <a:defRPr sz="2800" b="1">
                <a:solidFill>
                  <a:schemeClr val="tx1"/>
                </a:solidFill>
                <a:latin typeface="Arial" charset="0"/>
                <a:cs typeface="Arial" charset="0"/>
              </a:defRPr>
            </a:lvl6pPr>
            <a:lvl7pPr marL="2971800" indent="-228600" algn="ctr" eaLnBrk="0" fontAlgn="base" hangingPunct="0">
              <a:spcBef>
                <a:spcPct val="0"/>
              </a:spcBef>
              <a:spcAft>
                <a:spcPct val="0"/>
              </a:spcAft>
              <a:defRPr sz="2800" b="1">
                <a:solidFill>
                  <a:schemeClr val="tx1"/>
                </a:solidFill>
                <a:latin typeface="Arial" charset="0"/>
                <a:cs typeface="Arial" charset="0"/>
              </a:defRPr>
            </a:lvl7pPr>
            <a:lvl8pPr marL="3429000" indent="-228600" algn="ctr" eaLnBrk="0" fontAlgn="base" hangingPunct="0">
              <a:spcBef>
                <a:spcPct val="0"/>
              </a:spcBef>
              <a:spcAft>
                <a:spcPct val="0"/>
              </a:spcAft>
              <a:defRPr sz="2800" b="1">
                <a:solidFill>
                  <a:schemeClr val="tx1"/>
                </a:solidFill>
                <a:latin typeface="Arial" charset="0"/>
                <a:cs typeface="Arial" charset="0"/>
              </a:defRPr>
            </a:lvl8pPr>
            <a:lvl9pPr marL="3886200" indent="-228600" algn="ctr" eaLnBrk="0" fontAlgn="base" hangingPunct="0">
              <a:spcBef>
                <a:spcPct val="0"/>
              </a:spcBef>
              <a:spcAft>
                <a:spcPct val="0"/>
              </a:spcAft>
              <a:defRPr sz="2800" b="1">
                <a:solidFill>
                  <a:schemeClr val="tx1"/>
                </a:solidFill>
                <a:latin typeface="Arial" charset="0"/>
                <a:cs typeface="Arial" charset="0"/>
              </a:defRPr>
            </a:lvl9pPr>
          </a:lstStyle>
          <a:p>
            <a:pPr eaLnBrk="1" hangingPunct="1"/>
            <a:r>
              <a:rPr lang="en-US" sz="1800" b="0" i="1"/>
              <a:t>prah 50</a:t>
            </a:r>
          </a:p>
        </p:txBody>
      </p:sp>
      <p:sp>
        <p:nvSpPr>
          <p:cNvPr id="1767435" name="Rectangle 11"/>
          <p:cNvSpPr>
            <a:spLocks noGrp="1" noChangeArrowheads="1"/>
          </p:cNvSpPr>
          <p:nvPr>
            <p:ph type="title"/>
          </p:nvPr>
        </p:nvSpPr>
        <p:spPr/>
        <p:txBody>
          <a:bodyPr/>
          <a:lstStyle/>
          <a:p>
            <a:pPr eaLnBrk="1" hangingPunct="1">
              <a:defRPr/>
            </a:pPr>
            <a:r>
              <a:rPr lang="en-US" smtClean="0"/>
              <a:t>Vyhladenie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7674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146" name="Rectangle 2"/>
          <p:cNvSpPr>
            <a:spLocks noGrp="1" noChangeArrowheads="1"/>
          </p:cNvSpPr>
          <p:nvPr>
            <p:ph type="title"/>
          </p:nvPr>
        </p:nvSpPr>
        <p:spPr/>
        <p:txBody>
          <a:bodyPr/>
          <a:lstStyle/>
          <a:p>
            <a:pPr eaLnBrk="1" hangingPunct="1">
              <a:defRPr/>
            </a:pPr>
            <a:r>
              <a:rPr lang="en-US" smtClean="0"/>
              <a:t>N</a:t>
            </a:r>
            <a:r>
              <a:rPr lang="sk-SK" smtClean="0"/>
              <a:t>á</a:t>
            </a:r>
            <a:r>
              <a:rPr lang="en-US" smtClean="0"/>
              <a:t>sledky </a:t>
            </a:r>
            <a:r>
              <a:rPr lang="sk-SK" smtClean="0"/>
              <a:t>šumu</a:t>
            </a:r>
          </a:p>
        </p:txBody>
      </p:sp>
      <p:graphicFrame>
        <p:nvGraphicFramePr>
          <p:cNvPr id="12291" name="Object 4"/>
          <p:cNvGraphicFramePr>
            <a:graphicFrameLocks noChangeAspect="1"/>
          </p:cNvGraphicFramePr>
          <p:nvPr/>
        </p:nvGraphicFramePr>
        <p:xfrm>
          <a:off x="1897063" y="2089150"/>
          <a:ext cx="5018087" cy="1892300"/>
        </p:xfrm>
        <a:graphic>
          <a:graphicData uri="http://schemas.openxmlformats.org/presentationml/2006/ole">
            <mc:AlternateContent xmlns:mc="http://schemas.openxmlformats.org/markup-compatibility/2006">
              <mc:Choice xmlns:v="urn:schemas-microsoft-com:vml" Requires="v">
                <p:oleObj spid="_x0000_s12296" name="Photo Editor Photo" r:id="rId5" imgW="5885714" imgH="2219635" progId="MSPhotoEd.3">
                  <p:embed/>
                </p:oleObj>
              </mc:Choice>
              <mc:Fallback>
                <p:oleObj name="Photo Editor Photo" r:id="rId5" imgW="5885714" imgH="2219635" progId="MSPhotoEd.3">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97063" y="2089150"/>
                        <a:ext cx="5018087" cy="1892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2292" name="Picture 6" descr="txp_fig"/>
          <p:cNvPicPr>
            <a:picLocks noChangeAspect="1" noChangeArrowheads="1"/>
          </p:cNvPicPr>
          <p:nvPr>
            <p:custDataLst>
              <p:tags r:id="rId2"/>
            </p:custDataLst>
          </p:nvPr>
        </p:nvPicPr>
        <p:blipFill>
          <a:blip r:embed="rId7" cstate="print">
            <a:extLst>
              <a:ext uri="{28A0092B-C50C-407E-A947-70E740481C1C}">
                <a14:useLocalDpi xmlns:a14="http://schemas.microsoft.com/office/drawing/2010/main" val="0"/>
              </a:ext>
            </a:extLst>
          </a:blip>
          <a:srcRect/>
          <a:stretch>
            <a:fillRect/>
          </a:stretch>
        </p:blipFill>
        <p:spPr bwMode="auto">
          <a:xfrm>
            <a:off x="944563" y="2792413"/>
            <a:ext cx="650875" cy="31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542153" name="Group 9"/>
          <p:cNvGrpSpPr>
            <a:grpSpLocks/>
          </p:cNvGrpSpPr>
          <p:nvPr/>
        </p:nvGrpSpPr>
        <p:grpSpPr bwMode="auto">
          <a:xfrm>
            <a:off x="790575" y="4402138"/>
            <a:ext cx="6148388" cy="1727200"/>
            <a:chOff x="498" y="2773"/>
            <a:chExt cx="3873" cy="1088"/>
          </a:xfrm>
        </p:grpSpPr>
        <p:graphicFrame>
          <p:nvGraphicFramePr>
            <p:cNvPr id="12294" name="Object 5"/>
            <p:cNvGraphicFramePr>
              <a:graphicFrameLocks noChangeAspect="1"/>
            </p:cNvGraphicFramePr>
            <p:nvPr/>
          </p:nvGraphicFramePr>
          <p:xfrm>
            <a:off x="1198" y="2773"/>
            <a:ext cx="3173" cy="1088"/>
          </p:xfrm>
          <a:graphic>
            <a:graphicData uri="http://schemas.openxmlformats.org/presentationml/2006/ole">
              <mc:AlternateContent xmlns:mc="http://schemas.openxmlformats.org/markup-compatibility/2006">
                <mc:Choice xmlns:v="urn:schemas-microsoft-com:vml" Requires="v">
                  <p:oleObj spid="_x0000_s12297" name="Photo Editor Photo" r:id="rId8" imgW="5915851" imgH="2029108" progId="MSPhotoEd.3">
                    <p:embed/>
                  </p:oleObj>
                </mc:Choice>
                <mc:Fallback>
                  <p:oleObj name="Photo Editor Photo" r:id="rId8" imgW="5915851" imgH="2029108" progId="MSPhotoEd.3">
                    <p:embed/>
                    <p:pic>
                      <p:nvPicPr>
                        <p:cNvPr id="0"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98" y="2773"/>
                          <a:ext cx="3173" cy="1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2295" name="Picture 7" descr="txp_fig"/>
            <p:cNvPicPr>
              <a:picLocks noChangeAspect="1" noChangeArrowheads="1"/>
            </p:cNvPicPr>
            <p:nvPr>
              <p:custDataLst>
                <p:tags r:id="rId3"/>
              </p:custDataLst>
            </p:nvPr>
          </p:nvPicPr>
          <p:blipFill>
            <a:blip r:embed="rId10" cstate="print">
              <a:extLst>
                <a:ext uri="{28A0092B-C50C-407E-A947-70E740481C1C}">
                  <a14:useLocalDpi xmlns:a14="http://schemas.microsoft.com/office/drawing/2010/main" val="0"/>
                </a:ext>
              </a:extLst>
            </a:blip>
            <a:srcRect/>
            <a:stretch>
              <a:fillRect/>
            </a:stretch>
          </p:blipFill>
          <p:spPr bwMode="auto">
            <a:xfrm>
              <a:off x="498" y="3149"/>
              <a:ext cx="622" cy="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421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3171" name="Rectangle 3"/>
          <p:cNvSpPr>
            <a:spLocks noGrp="1" noChangeArrowheads="1"/>
          </p:cNvSpPr>
          <p:nvPr>
            <p:ph type="title"/>
          </p:nvPr>
        </p:nvSpPr>
        <p:spPr/>
        <p:txBody>
          <a:bodyPr/>
          <a:lstStyle/>
          <a:p>
            <a:pPr eaLnBrk="1" hangingPunct="1">
              <a:defRPr/>
            </a:pPr>
            <a:r>
              <a:rPr lang="sk-SK" smtClean="0"/>
              <a:t>Vyhladenie </a:t>
            </a:r>
          </a:p>
        </p:txBody>
      </p:sp>
      <p:graphicFrame>
        <p:nvGraphicFramePr>
          <p:cNvPr id="13315" name="Object 4"/>
          <p:cNvGraphicFramePr>
            <a:graphicFrameLocks noChangeAspect="1"/>
          </p:cNvGraphicFramePr>
          <p:nvPr/>
        </p:nvGraphicFramePr>
        <p:xfrm>
          <a:off x="2384425" y="1285875"/>
          <a:ext cx="6440488" cy="5305425"/>
        </p:xfrm>
        <a:graphic>
          <a:graphicData uri="http://schemas.openxmlformats.org/presentationml/2006/ole">
            <mc:AlternateContent xmlns:mc="http://schemas.openxmlformats.org/markup-compatibility/2006">
              <mc:Choice xmlns:v="urn:schemas-microsoft-com:vml" Requires="v">
                <p:oleObj spid="_x0000_s13323" name="Photo Editor Photo" r:id="rId7" imgW="6419048" imgH="5285714" progId="MSPhotoEd.3">
                  <p:embed/>
                </p:oleObj>
              </mc:Choice>
              <mc:Fallback>
                <p:oleObj name="Photo Editor Photo" r:id="rId7" imgW="6419048" imgH="5285714" progId="MSPhotoEd.3">
                  <p:embed/>
                  <p:pic>
                    <p:nvPicPr>
                      <p:cNvPr id="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384425" y="1285875"/>
                        <a:ext cx="6440488" cy="5305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543173" name="Picture 5" descr="Edittex"/>
          <p:cNvPicPr>
            <a:picLocks noChangeAspect="1" noChangeArrowheads="1"/>
          </p:cNvPicPr>
          <p:nvPr>
            <p:custDataLst>
              <p:tags r:id="rId2"/>
            </p:custDataLst>
          </p:nvPr>
        </p:nvPicPr>
        <p:blipFill>
          <a:blip r:embed="rId9" cstate="print">
            <a:extLst>
              <a:ext uri="{28A0092B-C50C-407E-A947-70E740481C1C}">
                <a14:useLocalDpi xmlns:a14="http://schemas.microsoft.com/office/drawing/2010/main" val="0"/>
              </a:ext>
            </a:extLst>
          </a:blip>
          <a:srcRect l="-12500" t="-23560" r="-10417" b="-18848"/>
          <a:stretch>
            <a:fillRect/>
          </a:stretch>
        </p:blipFill>
        <p:spPr bwMode="auto">
          <a:xfrm>
            <a:off x="1281113" y="4362450"/>
            <a:ext cx="842962" cy="4318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43174" name="Picture 6" descr="Edittex"/>
          <p:cNvPicPr>
            <a:picLocks noChangeAspect="1" noChangeArrowheads="1"/>
          </p:cNvPicPr>
          <p:nvPr>
            <p:custDataLst>
              <p:tags r:id="rId3"/>
            </p:custDataLst>
          </p:nvPr>
        </p:nvPicPr>
        <p:blipFill>
          <a:blip r:embed="rId10" cstate="print">
            <a:extLst>
              <a:ext uri="{28A0092B-C50C-407E-A947-70E740481C1C}">
                <a14:useLocalDpi xmlns:a14="http://schemas.microsoft.com/office/drawing/2010/main" val="0"/>
              </a:ext>
            </a:extLst>
          </a:blip>
          <a:srcRect l="-6390" t="-15517" r="-5325" b="-21724"/>
          <a:stretch>
            <a:fillRect/>
          </a:stretch>
        </p:blipFill>
        <p:spPr bwMode="auto">
          <a:xfrm>
            <a:off x="627063" y="5505450"/>
            <a:ext cx="1498600" cy="63182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8" name="Picture 7" descr="txp_fig"/>
          <p:cNvPicPr>
            <a:picLocks noChangeAspect="1" noChangeArrowheads="1"/>
          </p:cNvPicPr>
          <p:nvPr>
            <p:custDataLst>
              <p:tags r:id="rId4"/>
            </p:custDataLst>
          </p:nvPr>
        </p:nvPicPr>
        <p:blipFill>
          <a:blip r:embed="rId11" cstate="print">
            <a:extLst>
              <a:ext uri="{28A0092B-C50C-407E-A947-70E740481C1C}">
                <a14:useLocalDpi xmlns:a14="http://schemas.microsoft.com/office/drawing/2010/main" val="0"/>
              </a:ext>
            </a:extLst>
          </a:blip>
          <a:srcRect l="-33028" t="-9424" r="-24771" b="-14136"/>
          <a:stretch>
            <a:fillRect/>
          </a:stretch>
        </p:blipFill>
        <p:spPr bwMode="auto">
          <a:xfrm>
            <a:off x="1820863" y="1878013"/>
            <a:ext cx="273050" cy="37465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43176" name="Picture 8" descr="Edittex"/>
          <p:cNvPicPr>
            <a:picLocks noChangeAspect="1" noChangeArrowheads="1"/>
          </p:cNvPicPr>
          <p:nvPr>
            <p:custDataLst>
              <p:tags r:id="rId5"/>
            </p:custDataLst>
          </p:nvPr>
        </p:nvPicPr>
        <p:blipFill>
          <a:blip r:embed="rId12" cstate="print">
            <a:extLst>
              <a:ext uri="{28A0092B-C50C-407E-A947-70E740481C1C}">
                <a14:useLocalDpi xmlns:a14="http://schemas.microsoft.com/office/drawing/2010/main" val="0"/>
              </a:ext>
            </a:extLst>
          </a:blip>
          <a:srcRect l="-41284" t="-30000" r="-49541" b="-30000"/>
          <a:stretch>
            <a:fillRect/>
          </a:stretch>
        </p:blipFill>
        <p:spPr bwMode="auto">
          <a:xfrm>
            <a:off x="1822450" y="3176588"/>
            <a:ext cx="330200" cy="3810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43180" name="Rectangle 12"/>
          <p:cNvSpPr>
            <a:spLocks noChangeArrowheads="1"/>
          </p:cNvSpPr>
          <p:nvPr/>
        </p:nvSpPr>
        <p:spPr bwMode="auto">
          <a:xfrm>
            <a:off x="2328863" y="2800350"/>
            <a:ext cx="6500812" cy="1243013"/>
          </a:xfrm>
          <a:prstGeom prst="rect">
            <a:avLst/>
          </a:prstGeom>
          <a:solidFill>
            <a:schemeClr val="bg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k-SK"/>
          </a:p>
        </p:txBody>
      </p:sp>
      <p:sp>
        <p:nvSpPr>
          <p:cNvPr id="1543181" name="Rectangle 13"/>
          <p:cNvSpPr>
            <a:spLocks noChangeArrowheads="1"/>
          </p:cNvSpPr>
          <p:nvPr/>
        </p:nvSpPr>
        <p:spPr bwMode="auto">
          <a:xfrm>
            <a:off x="2324100" y="4038600"/>
            <a:ext cx="6500813" cy="1243013"/>
          </a:xfrm>
          <a:prstGeom prst="rect">
            <a:avLst/>
          </a:prstGeom>
          <a:solidFill>
            <a:schemeClr val="bg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k-SK"/>
          </a:p>
        </p:txBody>
      </p:sp>
      <p:sp>
        <p:nvSpPr>
          <p:cNvPr id="1543182" name="Rectangle 14"/>
          <p:cNvSpPr>
            <a:spLocks noChangeArrowheads="1"/>
          </p:cNvSpPr>
          <p:nvPr/>
        </p:nvSpPr>
        <p:spPr bwMode="auto">
          <a:xfrm>
            <a:off x="2333625" y="5259388"/>
            <a:ext cx="6500813" cy="1331912"/>
          </a:xfrm>
          <a:prstGeom prst="rect">
            <a:avLst/>
          </a:prstGeom>
          <a:solidFill>
            <a:schemeClr val="bg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k-SK"/>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43176"/>
                                        </p:tgtEl>
                                        <p:attrNameLst>
                                          <p:attrName>style.visibility</p:attrName>
                                        </p:attrNameLst>
                                      </p:cBhvr>
                                      <p:to>
                                        <p:strVal val="visible"/>
                                      </p:to>
                                    </p:set>
                                  </p:childTnLst>
                                </p:cTn>
                              </p:par>
                              <p:par>
                                <p:cTn id="7" presetID="1" presetClass="exit" presetSubtype="0" fill="hold" grpId="0" nodeType="withEffect">
                                  <p:stCondLst>
                                    <p:cond delay="0"/>
                                  </p:stCondLst>
                                  <p:childTnLst>
                                    <p:set>
                                      <p:cBhvr>
                                        <p:cTn id="8" dur="1" fill="hold">
                                          <p:stCondLst>
                                            <p:cond delay="0"/>
                                          </p:stCondLst>
                                        </p:cTn>
                                        <p:tgtEl>
                                          <p:spTgt spid="1543180"/>
                                        </p:tgtEl>
                                        <p:attrNameLst>
                                          <p:attrName>style.visibility</p:attrName>
                                        </p:attrNameLst>
                                      </p:cBhvr>
                                      <p:to>
                                        <p:strVal val="hidden"/>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1543173"/>
                                        </p:tgtEl>
                                        <p:attrNameLst>
                                          <p:attrName>style.visibility</p:attrName>
                                        </p:attrNameLst>
                                      </p:cBhvr>
                                      <p:to>
                                        <p:strVal val="visible"/>
                                      </p:to>
                                    </p:set>
                                  </p:childTnLst>
                                </p:cTn>
                              </p:par>
                              <p:par>
                                <p:cTn id="13" presetID="1" presetClass="exit" presetSubtype="0" fill="hold" grpId="0" nodeType="withEffect">
                                  <p:stCondLst>
                                    <p:cond delay="0"/>
                                  </p:stCondLst>
                                  <p:childTnLst>
                                    <p:set>
                                      <p:cBhvr>
                                        <p:cTn id="14" dur="1" fill="hold">
                                          <p:stCondLst>
                                            <p:cond delay="0"/>
                                          </p:stCondLst>
                                        </p:cTn>
                                        <p:tgtEl>
                                          <p:spTgt spid="1543181"/>
                                        </p:tgtEl>
                                        <p:attrNameLst>
                                          <p:attrName>style.visibility</p:attrName>
                                        </p:attrNameLst>
                                      </p:cBhvr>
                                      <p:to>
                                        <p:strVal val="hidden"/>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543174"/>
                                        </p:tgtEl>
                                        <p:attrNameLst>
                                          <p:attrName>style.visibility</p:attrName>
                                        </p:attrNameLst>
                                      </p:cBhvr>
                                      <p:to>
                                        <p:strVal val="visible"/>
                                      </p:to>
                                    </p:set>
                                  </p:childTnLst>
                                </p:cTn>
                              </p:par>
                              <p:par>
                                <p:cTn id="19" presetID="1" presetClass="exit" presetSubtype="0" fill="hold" grpId="0" nodeType="withEffect">
                                  <p:stCondLst>
                                    <p:cond delay="0"/>
                                  </p:stCondLst>
                                  <p:childTnLst>
                                    <p:set>
                                      <p:cBhvr>
                                        <p:cTn id="20" dur="1" fill="hold">
                                          <p:stCondLst>
                                            <p:cond delay="0"/>
                                          </p:stCondLst>
                                        </p:cTn>
                                        <p:tgtEl>
                                          <p:spTgt spid="154318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3180" grpId="0" animBg="1"/>
      <p:bldP spid="1543181" grpId="0" animBg="1"/>
      <p:bldP spid="154318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5927" name="Rectangle 7"/>
          <p:cNvSpPr>
            <a:spLocks noGrp="1" noChangeArrowheads="1"/>
          </p:cNvSpPr>
          <p:nvPr>
            <p:ph type="title"/>
          </p:nvPr>
        </p:nvSpPr>
        <p:spPr/>
        <p:txBody>
          <a:bodyPr/>
          <a:lstStyle/>
          <a:p>
            <a:pPr eaLnBrk="1" hangingPunct="1">
              <a:defRPr/>
            </a:pPr>
            <a:r>
              <a:rPr lang="sk-SK" smtClean="0"/>
              <a:t>Gradient</a:t>
            </a:r>
          </a:p>
        </p:txBody>
      </p:sp>
      <p:sp>
        <p:nvSpPr>
          <p:cNvPr id="1745928" name="Rectangle 8"/>
          <p:cNvSpPr>
            <a:spLocks noGrp="1" noChangeArrowheads="1"/>
          </p:cNvSpPr>
          <p:nvPr>
            <p:ph type="body" idx="1"/>
          </p:nvPr>
        </p:nvSpPr>
        <p:spPr>
          <a:xfrm>
            <a:off x="598488" y="1436688"/>
            <a:ext cx="5959475" cy="1139825"/>
          </a:xfrm>
        </p:spPr>
        <p:txBody>
          <a:bodyPr/>
          <a:lstStyle/>
          <a:p>
            <a:pPr eaLnBrk="1" hangingPunct="1"/>
            <a:r>
              <a:rPr lang="sk-SK" smtClean="0"/>
              <a:t>Gradient: </a:t>
            </a:r>
          </a:p>
          <a:p>
            <a:pPr eaLnBrk="1" hangingPunct="1"/>
            <a:r>
              <a:rPr lang="sk-SK" smtClean="0"/>
              <a:t>Smer – najväčšia zmena intenzity</a:t>
            </a:r>
          </a:p>
        </p:txBody>
      </p:sp>
      <p:pic>
        <p:nvPicPr>
          <p:cNvPr id="14340" name="Picture 9" descr="Edittex"/>
          <p:cNvPicPr>
            <a:picLocks noChangeAspect="1" noChangeArrowheads="1"/>
          </p:cNvPicPr>
          <p:nvPr>
            <p:custDataLst>
              <p:tags r:id="rId2"/>
            </p:custDataLst>
          </p:nvPr>
        </p:nvPicPr>
        <p:blipFill>
          <a:blip r:embed="rId10" cstate="print">
            <a:extLst>
              <a:ext uri="{28A0092B-C50C-407E-A947-70E740481C1C}">
                <a14:useLocalDpi xmlns:a14="http://schemas.microsoft.com/office/drawing/2010/main" val="0"/>
              </a:ext>
            </a:extLst>
          </a:blip>
          <a:srcRect l="-1286" t="-7520" r="-642" b="-7770"/>
          <a:stretch>
            <a:fillRect/>
          </a:stretch>
        </p:blipFill>
        <p:spPr bwMode="auto">
          <a:xfrm>
            <a:off x="2206625" y="1192213"/>
            <a:ext cx="2516188" cy="73025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745946" name="Group 26"/>
          <p:cNvGrpSpPr>
            <a:grpSpLocks/>
          </p:cNvGrpSpPr>
          <p:nvPr/>
        </p:nvGrpSpPr>
        <p:grpSpPr bwMode="auto">
          <a:xfrm>
            <a:off x="1066800" y="2819400"/>
            <a:ext cx="1957388" cy="1203325"/>
            <a:chOff x="672" y="1776"/>
            <a:chExt cx="1233" cy="758"/>
          </a:xfrm>
        </p:grpSpPr>
        <p:sp>
          <p:nvSpPr>
            <p:cNvPr id="14362" name="Rectangle 10"/>
            <p:cNvSpPr>
              <a:spLocks noChangeArrowheads="1"/>
            </p:cNvSpPr>
            <p:nvPr/>
          </p:nvSpPr>
          <p:spPr bwMode="auto">
            <a:xfrm>
              <a:off x="672" y="1776"/>
              <a:ext cx="192" cy="624"/>
            </a:xfrm>
            <a:prstGeom prst="rect">
              <a:avLst/>
            </a:prstGeom>
            <a:gradFill rotWithShape="0">
              <a:gsLst>
                <a:gs pos="0">
                  <a:schemeClr val="bg1"/>
                </a:gs>
                <a:gs pos="100000">
                  <a:schemeClr val="tx1"/>
                </a:gs>
              </a:gsLst>
              <a:lin ang="0" scaled="1"/>
            </a:gradFill>
            <a:ln w="9525">
              <a:solidFill>
                <a:srgbClr val="CC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k-SK"/>
            </a:p>
          </p:txBody>
        </p:sp>
        <p:sp>
          <p:nvSpPr>
            <p:cNvPr id="14363" name="Line 11"/>
            <p:cNvSpPr>
              <a:spLocks noChangeShapeType="1"/>
            </p:cNvSpPr>
            <p:nvPr/>
          </p:nvSpPr>
          <p:spPr bwMode="auto">
            <a:xfrm>
              <a:off x="768" y="2112"/>
              <a:ext cx="336" cy="0"/>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p>
          </p:txBody>
        </p:sp>
        <p:sp>
          <p:nvSpPr>
            <p:cNvPr id="14364" name="Oval 12"/>
            <p:cNvSpPr>
              <a:spLocks noChangeArrowheads="1"/>
            </p:cNvSpPr>
            <p:nvPr/>
          </p:nvSpPr>
          <p:spPr bwMode="auto">
            <a:xfrm>
              <a:off x="732" y="2088"/>
              <a:ext cx="48" cy="48"/>
            </a:xfrm>
            <a:prstGeom prst="ellipse">
              <a:avLst/>
            </a:prstGeom>
            <a:solidFill>
              <a:srgbClr val="FF00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k-SK"/>
            </a:p>
          </p:txBody>
        </p:sp>
        <p:pic>
          <p:nvPicPr>
            <p:cNvPr id="14365" name="Picture 13" descr="Edittex"/>
            <p:cNvPicPr>
              <a:picLocks noChangeAspect="1" noChangeArrowheads="1"/>
            </p:cNvPicPr>
            <p:nvPr>
              <p:custDataLst>
                <p:tags r:id="rId8"/>
              </p:custDataLst>
            </p:nvPr>
          </p:nvPicPr>
          <p:blipFill>
            <a:blip r:embed="rId11" cstate="print">
              <a:extLst>
                <a:ext uri="{28A0092B-C50C-407E-A947-70E740481C1C}">
                  <a14:useLocalDpi xmlns:a14="http://schemas.microsoft.com/office/drawing/2010/main" val="0"/>
                </a:ext>
              </a:extLst>
            </a:blip>
            <a:srcRect l="-4398" t="-16182" r="-3270" b="-12033"/>
            <a:stretch>
              <a:fillRect/>
            </a:stretch>
          </p:blipFill>
          <p:spPr bwMode="auto">
            <a:xfrm>
              <a:off x="950" y="2225"/>
              <a:ext cx="955" cy="309"/>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745947" name="Group 27"/>
          <p:cNvGrpSpPr>
            <a:grpSpLocks/>
          </p:cNvGrpSpPr>
          <p:nvPr/>
        </p:nvGrpSpPr>
        <p:grpSpPr bwMode="auto">
          <a:xfrm>
            <a:off x="3579813" y="2833688"/>
            <a:ext cx="1524000" cy="1203325"/>
            <a:chOff x="2255" y="1785"/>
            <a:chExt cx="960" cy="758"/>
          </a:xfrm>
        </p:grpSpPr>
        <p:pic>
          <p:nvPicPr>
            <p:cNvPr id="14358" name="Picture 14" descr="Edittex"/>
            <p:cNvPicPr>
              <a:picLocks noChangeAspect="1" noChangeArrowheads="1"/>
            </p:cNvPicPr>
            <p:nvPr>
              <p:custDataLst>
                <p:tags r:id="rId7"/>
              </p:custDataLst>
            </p:nvPr>
          </p:nvPicPr>
          <p:blipFill>
            <a:blip r:embed="rId12" cstate="print">
              <a:extLst>
                <a:ext uri="{28A0092B-C50C-407E-A947-70E740481C1C}">
                  <a14:useLocalDpi xmlns:a14="http://schemas.microsoft.com/office/drawing/2010/main" val="0"/>
                </a:ext>
              </a:extLst>
            </a:blip>
            <a:srcRect l="-4256" t="-15663" r="-3247" b="-11647"/>
            <a:stretch>
              <a:fillRect/>
            </a:stretch>
          </p:blipFill>
          <p:spPr bwMode="auto">
            <a:xfrm>
              <a:off x="2255" y="2226"/>
              <a:ext cx="960" cy="317"/>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359" name="Rectangle 15"/>
            <p:cNvSpPr>
              <a:spLocks noChangeArrowheads="1"/>
            </p:cNvSpPr>
            <p:nvPr/>
          </p:nvSpPr>
          <p:spPr bwMode="auto">
            <a:xfrm rot="5400000">
              <a:off x="2647" y="1542"/>
              <a:ext cx="192" cy="677"/>
            </a:xfrm>
            <a:prstGeom prst="rect">
              <a:avLst/>
            </a:prstGeom>
            <a:gradFill rotWithShape="0">
              <a:gsLst>
                <a:gs pos="0">
                  <a:schemeClr val="bg1"/>
                </a:gs>
                <a:gs pos="100000">
                  <a:schemeClr val="tx1"/>
                </a:gs>
              </a:gsLst>
              <a:lin ang="5400000" scaled="1"/>
            </a:gradFill>
            <a:ln w="9525">
              <a:solidFill>
                <a:srgbClr val="CC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k-SK"/>
            </a:p>
          </p:txBody>
        </p:sp>
        <p:sp>
          <p:nvSpPr>
            <p:cNvPr id="14360" name="Line 16"/>
            <p:cNvSpPr>
              <a:spLocks noChangeShapeType="1"/>
            </p:cNvSpPr>
            <p:nvPr/>
          </p:nvSpPr>
          <p:spPr bwMode="auto">
            <a:xfrm rot="5400000">
              <a:off x="2577" y="2049"/>
              <a:ext cx="336" cy="0"/>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p>
          </p:txBody>
        </p:sp>
        <p:sp>
          <p:nvSpPr>
            <p:cNvPr id="14361" name="Oval 17"/>
            <p:cNvSpPr>
              <a:spLocks noChangeArrowheads="1"/>
            </p:cNvSpPr>
            <p:nvPr/>
          </p:nvSpPr>
          <p:spPr bwMode="auto">
            <a:xfrm>
              <a:off x="2721" y="1857"/>
              <a:ext cx="48" cy="48"/>
            </a:xfrm>
            <a:prstGeom prst="ellipse">
              <a:avLst/>
            </a:prstGeom>
            <a:solidFill>
              <a:srgbClr val="CC3300"/>
            </a:solidFill>
            <a:ln w="9525">
              <a:solidFill>
                <a:srgbClr val="CC33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k-SK"/>
            </a:p>
          </p:txBody>
        </p:sp>
      </p:grpSp>
      <p:grpSp>
        <p:nvGrpSpPr>
          <p:cNvPr id="1745948" name="Group 28"/>
          <p:cNvGrpSpPr>
            <a:grpSpLocks/>
          </p:cNvGrpSpPr>
          <p:nvPr/>
        </p:nvGrpSpPr>
        <p:grpSpPr bwMode="auto">
          <a:xfrm>
            <a:off x="5967413" y="2743200"/>
            <a:ext cx="2711450" cy="1250950"/>
            <a:chOff x="3759" y="1728"/>
            <a:chExt cx="1708" cy="788"/>
          </a:xfrm>
        </p:grpSpPr>
        <p:grpSp>
          <p:nvGrpSpPr>
            <p:cNvPr id="14348" name="Group 2"/>
            <p:cNvGrpSpPr>
              <a:grpSpLocks/>
            </p:cNvGrpSpPr>
            <p:nvPr/>
          </p:nvGrpSpPr>
          <p:grpSpPr bwMode="auto">
            <a:xfrm>
              <a:off x="3759" y="1740"/>
              <a:ext cx="624" cy="624"/>
              <a:chOff x="3840" y="1776"/>
              <a:chExt cx="624" cy="624"/>
            </a:xfrm>
          </p:grpSpPr>
          <p:sp>
            <p:nvSpPr>
              <p:cNvPr id="14356" name="Rectangle 3"/>
              <p:cNvSpPr>
                <a:spLocks noChangeArrowheads="1"/>
              </p:cNvSpPr>
              <p:nvPr/>
            </p:nvSpPr>
            <p:spPr bwMode="auto">
              <a:xfrm>
                <a:off x="3840" y="1776"/>
                <a:ext cx="624" cy="624"/>
              </a:xfrm>
              <a:prstGeom prst="rect">
                <a:avLst/>
              </a:prstGeom>
              <a:gradFill rotWithShape="0">
                <a:gsLst>
                  <a:gs pos="0">
                    <a:schemeClr val="bg1"/>
                  </a:gs>
                  <a:gs pos="100000">
                    <a:schemeClr val="tx1"/>
                  </a:gs>
                </a:gsLst>
                <a:lin ang="18900000" scaled="1"/>
              </a:gradFill>
              <a:ln w="9525">
                <a:solidFill>
                  <a:srgbClr val="CC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k-SK"/>
              </a:p>
            </p:txBody>
          </p:sp>
          <p:sp>
            <p:nvSpPr>
              <p:cNvPr id="14357" name="Line 4"/>
              <p:cNvSpPr>
                <a:spLocks noChangeShapeType="1"/>
              </p:cNvSpPr>
              <p:nvPr/>
            </p:nvSpPr>
            <p:spPr bwMode="auto">
              <a:xfrm flipV="1">
                <a:off x="4161" y="1872"/>
                <a:ext cx="207" cy="207"/>
              </a:xfrm>
              <a:prstGeom prst="line">
                <a:avLst/>
              </a:prstGeom>
              <a:noFill/>
              <a:ln w="28575">
                <a:solidFill>
                  <a:srgbClr val="CC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p>
            </p:txBody>
          </p:sp>
        </p:grpSp>
        <p:pic>
          <p:nvPicPr>
            <p:cNvPr id="14349" name="Picture 5" descr="Edittex"/>
            <p:cNvPicPr>
              <a:picLocks noChangeAspect="1" noChangeArrowheads="1"/>
            </p:cNvPicPr>
            <p:nvPr>
              <p:custDataLst>
                <p:tags r:id="rId5"/>
              </p:custDataLst>
            </p:nvPr>
          </p:nvPicPr>
          <p:blipFill>
            <a:blip r:embed="rId10" cstate="print">
              <a:extLst>
                <a:ext uri="{28A0092B-C50C-407E-A947-70E740481C1C}">
                  <a14:useLocalDpi xmlns:a14="http://schemas.microsoft.com/office/drawing/2010/main" val="0"/>
                </a:ext>
              </a:extLst>
            </a:blip>
            <a:srcRect l="-1965" t="-15323" r="-2895" b="-7660"/>
            <a:stretch>
              <a:fillRect/>
            </a:stretch>
          </p:blipFill>
          <p:spPr bwMode="auto">
            <a:xfrm>
              <a:off x="4453" y="2211"/>
              <a:ext cx="1014" cy="30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350" name="Oval 6"/>
            <p:cNvSpPr>
              <a:spLocks noChangeArrowheads="1"/>
            </p:cNvSpPr>
            <p:nvPr/>
          </p:nvSpPr>
          <p:spPr bwMode="auto">
            <a:xfrm>
              <a:off x="4047" y="2028"/>
              <a:ext cx="48" cy="48"/>
            </a:xfrm>
            <a:prstGeom prst="ellipse">
              <a:avLst/>
            </a:prstGeom>
            <a:solidFill>
              <a:srgbClr val="CC33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k-SK"/>
            </a:p>
          </p:txBody>
        </p:sp>
        <p:grpSp>
          <p:nvGrpSpPr>
            <p:cNvPr id="14351" name="Group 18"/>
            <p:cNvGrpSpPr>
              <a:grpSpLocks/>
            </p:cNvGrpSpPr>
            <p:nvPr/>
          </p:nvGrpSpPr>
          <p:grpSpPr bwMode="auto">
            <a:xfrm>
              <a:off x="4059" y="1728"/>
              <a:ext cx="459" cy="357"/>
              <a:chOff x="4152" y="1776"/>
              <a:chExt cx="306" cy="321"/>
            </a:xfrm>
          </p:grpSpPr>
          <p:sp>
            <p:nvSpPr>
              <p:cNvPr id="14352" name="Line 19"/>
              <p:cNvSpPr>
                <a:spLocks noChangeShapeType="1"/>
              </p:cNvSpPr>
              <p:nvPr/>
            </p:nvSpPr>
            <p:spPr bwMode="auto">
              <a:xfrm>
                <a:off x="4155" y="2088"/>
                <a:ext cx="303" cy="0"/>
              </a:xfrm>
              <a:prstGeom prst="line">
                <a:avLst/>
              </a:prstGeom>
              <a:noFill/>
              <a:ln w="952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p>
            </p:txBody>
          </p:sp>
          <p:sp>
            <p:nvSpPr>
              <p:cNvPr id="14353" name="Line 20"/>
              <p:cNvSpPr>
                <a:spLocks noChangeShapeType="1"/>
              </p:cNvSpPr>
              <p:nvPr/>
            </p:nvSpPr>
            <p:spPr bwMode="auto">
              <a:xfrm flipV="1">
                <a:off x="4152" y="1776"/>
                <a:ext cx="0" cy="321"/>
              </a:xfrm>
              <a:prstGeom prst="line">
                <a:avLst/>
              </a:prstGeom>
              <a:noFill/>
              <a:ln w="952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p>
            </p:txBody>
          </p:sp>
          <p:sp>
            <p:nvSpPr>
              <p:cNvPr id="14354" name="Freeform 21"/>
              <p:cNvSpPr>
                <a:spLocks/>
              </p:cNvSpPr>
              <p:nvPr/>
            </p:nvSpPr>
            <p:spPr bwMode="auto">
              <a:xfrm flipV="1">
                <a:off x="4216" y="2032"/>
                <a:ext cx="27" cy="51"/>
              </a:xfrm>
              <a:custGeom>
                <a:avLst/>
                <a:gdLst>
                  <a:gd name="T0" fmla="*/ 18 w 27"/>
                  <a:gd name="T1" fmla="*/ 0 h 51"/>
                  <a:gd name="T2" fmla="*/ 24 w 27"/>
                  <a:gd name="T3" fmla="*/ 33 h 51"/>
                  <a:gd name="T4" fmla="*/ 0 w 27"/>
                  <a:gd name="T5" fmla="*/ 51 h 51"/>
                  <a:gd name="T6" fmla="*/ 0 60000 65536"/>
                  <a:gd name="T7" fmla="*/ 0 60000 65536"/>
                  <a:gd name="T8" fmla="*/ 0 60000 65536"/>
                </a:gdLst>
                <a:ahLst/>
                <a:cxnLst>
                  <a:cxn ang="T6">
                    <a:pos x="T0" y="T1"/>
                  </a:cxn>
                  <a:cxn ang="T7">
                    <a:pos x="T2" y="T3"/>
                  </a:cxn>
                  <a:cxn ang="T8">
                    <a:pos x="T4" y="T5"/>
                  </a:cxn>
                </a:cxnLst>
                <a:rect l="0" t="0" r="r" b="b"/>
                <a:pathLst>
                  <a:path w="27" h="51">
                    <a:moveTo>
                      <a:pt x="18" y="0"/>
                    </a:moveTo>
                    <a:cubicBezTo>
                      <a:pt x="22" y="12"/>
                      <a:pt x="27" y="25"/>
                      <a:pt x="24" y="33"/>
                    </a:cubicBezTo>
                    <a:cubicBezTo>
                      <a:pt x="21" y="41"/>
                      <a:pt x="10" y="46"/>
                      <a:pt x="0" y="51"/>
                    </a:cubicBezTo>
                  </a:path>
                </a:pathLst>
              </a:custGeom>
              <a:noFill/>
              <a:ln w="12700" cmpd="sng">
                <a:solidFill>
                  <a:schemeClr val="bg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p>
            </p:txBody>
          </p:sp>
          <p:pic>
            <p:nvPicPr>
              <p:cNvPr id="14355" name="Picture 22" descr="Edittex"/>
              <p:cNvPicPr>
                <a:picLocks noChangeAspect="1" noChangeArrowheads="1"/>
              </p:cNvPicPr>
              <p:nvPr>
                <p:custDataLst>
                  <p:tags r:id="rId6"/>
                </p:custDataLst>
              </p:nvPr>
            </p:nvPicPr>
            <p:blipFill>
              <a:blip r:embed="rId1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299" y="1968"/>
                <a:ext cx="69" cy="123"/>
              </a:xfrm>
              <a:prstGeom prst="rect">
                <a:avLst/>
              </a:prstGeom>
              <a:solidFill>
                <a:schemeClr val="tx1"/>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sp>
        <p:nvSpPr>
          <p:cNvPr id="1745943" name="Rectangle 23"/>
          <p:cNvSpPr>
            <a:spLocks noChangeArrowheads="1"/>
          </p:cNvSpPr>
          <p:nvPr/>
        </p:nvSpPr>
        <p:spPr bwMode="auto">
          <a:xfrm>
            <a:off x="560388" y="4508500"/>
            <a:ext cx="8077200" cy="161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l">
              <a:spcBef>
                <a:spcPct val="20000"/>
              </a:spcBef>
              <a:buClr>
                <a:schemeClr val="hlink"/>
              </a:buClr>
              <a:buSzPct val="75000"/>
              <a:buFont typeface="Wingdings" pitchFamily="2" charset="2"/>
              <a:buNone/>
            </a:pPr>
            <a:r>
              <a:rPr lang="sk-SK" b="0"/>
              <a:t>Smer gradientu</a:t>
            </a:r>
            <a:r>
              <a:rPr lang="en-US" b="0"/>
              <a:t>:</a:t>
            </a:r>
          </a:p>
          <a:p>
            <a:pPr marL="342900" indent="-342900" algn="l">
              <a:spcBef>
                <a:spcPct val="20000"/>
              </a:spcBef>
              <a:buClr>
                <a:schemeClr val="hlink"/>
              </a:buClr>
              <a:buSzPct val="75000"/>
              <a:buFont typeface="Wingdings" pitchFamily="2" charset="2"/>
              <a:buNone/>
            </a:pPr>
            <a:endParaRPr lang="en-US" b="0"/>
          </a:p>
          <a:p>
            <a:pPr marL="342900" indent="-342900" algn="l">
              <a:spcBef>
                <a:spcPct val="20000"/>
              </a:spcBef>
              <a:buClr>
                <a:schemeClr val="hlink"/>
              </a:buClr>
              <a:buSzPct val="75000"/>
              <a:buFont typeface="Wingdings" pitchFamily="2" charset="2"/>
              <a:buNone/>
            </a:pPr>
            <a:r>
              <a:rPr lang="sk-SK" b="0"/>
              <a:t>Veľkosť gradientu:</a:t>
            </a:r>
            <a:endParaRPr lang="en-US" b="0"/>
          </a:p>
        </p:txBody>
      </p:sp>
      <p:pic>
        <p:nvPicPr>
          <p:cNvPr id="1745944" name="Picture 24" descr="Edittex"/>
          <p:cNvPicPr>
            <a:picLocks noChangeAspect="1" noChangeArrowheads="1"/>
          </p:cNvPicPr>
          <p:nvPr>
            <p:custDataLst>
              <p:tags r:id="rId3"/>
            </p:custDataLst>
          </p:nvPr>
        </p:nvPicPr>
        <p:blipFill>
          <a:blip r:embed="rId14" cstate="print">
            <a:extLst>
              <a:ext uri="{28A0092B-C50C-407E-A947-70E740481C1C}">
                <a14:useLocalDpi xmlns:a14="http://schemas.microsoft.com/office/drawing/2010/main" val="0"/>
              </a:ext>
            </a:extLst>
          </a:blip>
          <a:srcRect l="-2724" t="-11551" r="-2214" b="-8815"/>
          <a:stretch>
            <a:fillRect/>
          </a:stretch>
        </p:blipFill>
        <p:spPr bwMode="auto">
          <a:xfrm>
            <a:off x="3390900" y="4483100"/>
            <a:ext cx="2935288" cy="62865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5945" name="Picture 25" descr="Edittex"/>
          <p:cNvPicPr>
            <a:picLocks noChangeAspect="1" noChangeArrowheads="1"/>
          </p:cNvPicPr>
          <p:nvPr>
            <p:custDataLst>
              <p:tags r:id="rId4"/>
            </p:custDataLst>
          </p:nvPr>
        </p:nvPicPr>
        <p:blipFill>
          <a:blip r:embed="rId15" cstate="print">
            <a:extLst>
              <a:ext uri="{28A0092B-C50C-407E-A947-70E740481C1C}">
                <a14:useLocalDpi xmlns:a14="http://schemas.microsoft.com/office/drawing/2010/main" val="0"/>
              </a:ext>
            </a:extLst>
          </a:blip>
          <a:srcRect l="-813" t="-6888" r="-1242" b="-6888"/>
          <a:stretch>
            <a:fillRect/>
          </a:stretch>
        </p:blipFill>
        <p:spPr bwMode="auto">
          <a:xfrm>
            <a:off x="3690938" y="5410200"/>
            <a:ext cx="3713162" cy="74612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745949" name="Object 29"/>
          <p:cNvGraphicFramePr>
            <a:graphicFrameLocks noChangeAspect="1"/>
          </p:cNvGraphicFramePr>
          <p:nvPr/>
        </p:nvGraphicFramePr>
        <p:xfrm>
          <a:off x="3698875" y="6303963"/>
          <a:ext cx="2466975" cy="554037"/>
        </p:xfrm>
        <a:graphic>
          <a:graphicData uri="http://schemas.openxmlformats.org/presentationml/2006/ole">
            <mc:AlternateContent xmlns:mc="http://schemas.openxmlformats.org/markup-compatibility/2006">
              <mc:Choice xmlns:v="urn:schemas-microsoft-com:vml" Requires="v">
                <p:oleObj spid="_x0000_s14366" name="Rovnica" r:id="rId16" imgW="1129810" imgH="253890" progId="Equation.3">
                  <p:embed/>
                </p:oleObj>
              </mc:Choice>
              <mc:Fallback>
                <p:oleObj name="Rovnica" r:id="rId16" imgW="1129810" imgH="253890" progId="Equation.3">
                  <p:embed/>
                  <p:pic>
                    <p:nvPicPr>
                      <p:cNvPr id="0" name="Object 2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698875" y="6303963"/>
                        <a:ext cx="2466975" cy="554037"/>
                      </a:xfrm>
                      <a:prstGeom prst="rect">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745928">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nodeType="clickEffect">
                                  <p:stCondLst>
                                    <p:cond delay="0"/>
                                  </p:stCondLst>
                                  <p:childTnLst>
                                    <p:set>
                                      <p:cBhvr>
                                        <p:cTn id="10" dur="1" fill="hold">
                                          <p:stCondLst>
                                            <p:cond delay="0"/>
                                          </p:stCondLst>
                                        </p:cTn>
                                        <p:tgtEl>
                                          <p:spTgt spid="1745946"/>
                                        </p:tgtEl>
                                        <p:attrNameLst>
                                          <p:attrName>style.visibility</p:attrName>
                                        </p:attrNameLst>
                                      </p:cBhvr>
                                      <p:to>
                                        <p:strVal val="visible"/>
                                      </p:to>
                                    </p:set>
                                    <p:animEffect transition="in" filter="wipe(left)">
                                      <p:cBhvr>
                                        <p:cTn id="11" dur="500"/>
                                        <p:tgtEl>
                                          <p:spTgt spid="1745946"/>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1" fill="hold" nodeType="clickEffect">
                                  <p:stCondLst>
                                    <p:cond delay="0"/>
                                  </p:stCondLst>
                                  <p:childTnLst>
                                    <p:set>
                                      <p:cBhvr>
                                        <p:cTn id="15" dur="1" fill="hold">
                                          <p:stCondLst>
                                            <p:cond delay="0"/>
                                          </p:stCondLst>
                                        </p:cTn>
                                        <p:tgtEl>
                                          <p:spTgt spid="1745947"/>
                                        </p:tgtEl>
                                        <p:attrNameLst>
                                          <p:attrName>style.visibility</p:attrName>
                                        </p:attrNameLst>
                                      </p:cBhvr>
                                      <p:to>
                                        <p:strVal val="visible"/>
                                      </p:to>
                                    </p:set>
                                    <p:animEffect transition="in" filter="wipe(up)">
                                      <p:cBhvr>
                                        <p:cTn id="16" dur="500"/>
                                        <p:tgtEl>
                                          <p:spTgt spid="1745947"/>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9" presetClass="entr" presetSubtype="0" fill="hold" nodeType="clickEffect">
                                  <p:stCondLst>
                                    <p:cond delay="0"/>
                                  </p:stCondLst>
                                  <p:childTnLst>
                                    <p:set>
                                      <p:cBhvr>
                                        <p:cTn id="20" dur="1" fill="hold">
                                          <p:stCondLst>
                                            <p:cond delay="0"/>
                                          </p:stCondLst>
                                        </p:cTn>
                                        <p:tgtEl>
                                          <p:spTgt spid="1745948"/>
                                        </p:tgtEl>
                                        <p:attrNameLst>
                                          <p:attrName>style.visibility</p:attrName>
                                        </p:attrNameLst>
                                      </p:cBhvr>
                                      <p:to>
                                        <p:strVal val="visible"/>
                                      </p:to>
                                    </p:set>
                                    <p:animEffect transition="in" filter="dissolve">
                                      <p:cBhvr>
                                        <p:cTn id="21" dur="500"/>
                                        <p:tgtEl>
                                          <p:spTgt spid="1745948"/>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 presetClass="entr" presetSubtype="0" fill="hold" nodeType="clickEffect">
                                  <p:stCondLst>
                                    <p:cond delay="0"/>
                                  </p:stCondLst>
                                  <p:childTnLst>
                                    <p:set>
                                      <p:cBhvr>
                                        <p:cTn id="25" dur="1" fill="hold">
                                          <p:stCondLst>
                                            <p:cond delay="0"/>
                                          </p:stCondLst>
                                        </p:cTn>
                                        <p:tgtEl>
                                          <p:spTgt spid="1745943">
                                            <p:txEl>
                                              <p:pRg st="0" end="0"/>
                                            </p:txEl>
                                          </p:spTgt>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1745944"/>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nodeType="clickEffect">
                                  <p:stCondLst>
                                    <p:cond delay="0"/>
                                  </p:stCondLst>
                                  <p:childTnLst>
                                    <p:set>
                                      <p:cBhvr>
                                        <p:cTn id="31" dur="1" fill="hold">
                                          <p:stCondLst>
                                            <p:cond delay="0"/>
                                          </p:stCondLst>
                                        </p:cTn>
                                        <p:tgtEl>
                                          <p:spTgt spid="1745943">
                                            <p:txEl>
                                              <p:pRg st="2" end="2"/>
                                            </p:txEl>
                                          </p:spTgt>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1745945"/>
                                        </p:tgtEl>
                                        <p:attrNameLst>
                                          <p:attrName>style.visibility</p:attrName>
                                        </p:attrNameLst>
                                      </p:cBhvr>
                                      <p:to>
                                        <p:strVal val="visible"/>
                                      </p:to>
                                    </p:set>
                                  </p:childTnLst>
                                </p:cTn>
                              </p:par>
                            </p:childTnLst>
                          </p:cTn>
                        </p:par>
                      </p:childTnLst>
                    </p:cTn>
                  </p:par>
                  <p:par>
                    <p:cTn id="34" fill="hold" nodeType="clickPar">
                      <p:stCondLst>
                        <p:cond delay="indefinite"/>
                      </p:stCondLst>
                      <p:childTnLst>
                        <p:par>
                          <p:cTn id="35" fill="hold" nodeType="withGroup">
                            <p:stCondLst>
                              <p:cond delay="0"/>
                            </p:stCondLst>
                            <p:childTnLst>
                              <p:par>
                                <p:cTn id="36" presetID="1" presetClass="entr" presetSubtype="0" fill="hold" nodeType="clickEffect">
                                  <p:stCondLst>
                                    <p:cond delay="0"/>
                                  </p:stCondLst>
                                  <p:childTnLst>
                                    <p:set>
                                      <p:cBhvr>
                                        <p:cTn id="37" dur="1" fill="hold">
                                          <p:stCondLst>
                                            <p:cond delay="0"/>
                                          </p:stCondLst>
                                        </p:cTn>
                                        <p:tgtEl>
                                          <p:spTgt spid="17459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3874" name="Rectangle 2"/>
          <p:cNvSpPr>
            <a:spLocks noGrp="1" noChangeArrowheads="1"/>
          </p:cNvSpPr>
          <p:nvPr>
            <p:ph type="title"/>
          </p:nvPr>
        </p:nvSpPr>
        <p:spPr/>
        <p:txBody>
          <a:bodyPr/>
          <a:lstStyle/>
          <a:p>
            <a:pPr eaLnBrk="1" hangingPunct="1">
              <a:defRPr/>
            </a:pPr>
            <a:r>
              <a:rPr lang="sk-SK" smtClean="0"/>
              <a:t>Gradient / hrany</a:t>
            </a:r>
          </a:p>
        </p:txBody>
      </p:sp>
      <p:pic>
        <p:nvPicPr>
          <p:cNvPr id="15363" name="Picture 3" descr="Gradient_extremum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7225" y="1752600"/>
            <a:ext cx="3581400" cy="2659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4" name="Picture 4" descr="Gradient_extremum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08488" y="1768475"/>
            <a:ext cx="4435475" cy="329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743877" name="Group 5"/>
          <p:cNvGrpSpPr>
            <a:grpSpLocks/>
          </p:cNvGrpSpPr>
          <p:nvPr/>
        </p:nvGrpSpPr>
        <p:grpSpPr bwMode="auto">
          <a:xfrm>
            <a:off x="433388" y="4810125"/>
            <a:ext cx="1828800" cy="1646238"/>
            <a:chOff x="3456" y="2959"/>
            <a:chExt cx="1152" cy="1037"/>
          </a:xfrm>
        </p:grpSpPr>
        <p:graphicFrame>
          <p:nvGraphicFramePr>
            <p:cNvPr id="15376" name="Object 6"/>
            <p:cNvGraphicFramePr>
              <a:graphicFrameLocks noChangeAspect="1"/>
            </p:cNvGraphicFramePr>
            <p:nvPr/>
          </p:nvGraphicFramePr>
          <p:xfrm>
            <a:off x="3456" y="2959"/>
            <a:ext cx="1152" cy="1037"/>
          </p:xfrm>
          <a:graphic>
            <a:graphicData uri="http://schemas.openxmlformats.org/presentationml/2006/ole">
              <mc:AlternateContent xmlns:mc="http://schemas.openxmlformats.org/markup-compatibility/2006">
                <mc:Choice xmlns:v="urn:schemas-microsoft-com:vml" Requires="v">
                  <p:oleObj spid="_x0000_s15379" name="Image" r:id="rId6" imgW="1829268" imgH="1646341" progId="Photoshop.Image.5">
                    <p:embed/>
                  </p:oleObj>
                </mc:Choice>
                <mc:Fallback>
                  <p:oleObj name="Image" r:id="rId6" imgW="1829268" imgH="1646341" progId="Photoshop.Image.5">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56" y="2959"/>
                          <a:ext cx="1152" cy="1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5377" name="Line 7"/>
            <p:cNvSpPr>
              <a:spLocks noChangeShapeType="1"/>
            </p:cNvSpPr>
            <p:nvPr/>
          </p:nvSpPr>
          <p:spPr bwMode="auto">
            <a:xfrm flipH="1" flipV="1">
              <a:off x="3919" y="3517"/>
              <a:ext cx="242" cy="297"/>
            </a:xfrm>
            <a:prstGeom prst="line">
              <a:avLst/>
            </a:prstGeom>
            <a:noFill/>
            <a:ln w="38100">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k-SK"/>
            </a:p>
          </p:txBody>
        </p:sp>
        <p:sp>
          <p:nvSpPr>
            <p:cNvPr id="15378" name="Line 8"/>
            <p:cNvSpPr>
              <a:spLocks noChangeShapeType="1"/>
            </p:cNvSpPr>
            <p:nvPr/>
          </p:nvSpPr>
          <p:spPr bwMode="auto">
            <a:xfrm flipV="1">
              <a:off x="4164" y="3570"/>
              <a:ext cx="270" cy="246"/>
            </a:xfrm>
            <a:prstGeom prst="line">
              <a:avLst/>
            </a:prstGeom>
            <a:noFill/>
            <a:ln w="38100">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k-SK"/>
            </a:p>
          </p:txBody>
        </p:sp>
      </p:grpSp>
      <p:grpSp>
        <p:nvGrpSpPr>
          <p:cNvPr id="1743881" name="Group 9"/>
          <p:cNvGrpSpPr>
            <a:grpSpLocks/>
          </p:cNvGrpSpPr>
          <p:nvPr/>
        </p:nvGrpSpPr>
        <p:grpSpPr bwMode="auto">
          <a:xfrm>
            <a:off x="5808663" y="3265488"/>
            <a:ext cx="1401762" cy="550862"/>
            <a:chOff x="3659" y="2057"/>
            <a:chExt cx="883" cy="347"/>
          </a:xfrm>
        </p:grpSpPr>
        <p:sp>
          <p:nvSpPr>
            <p:cNvPr id="15374" name="Oval 10"/>
            <p:cNvSpPr>
              <a:spLocks noChangeArrowheads="1"/>
            </p:cNvSpPr>
            <p:nvPr/>
          </p:nvSpPr>
          <p:spPr bwMode="auto">
            <a:xfrm>
              <a:off x="3659" y="2284"/>
              <a:ext cx="120" cy="120"/>
            </a:xfrm>
            <a:prstGeom prst="ellipse">
              <a:avLst/>
            </a:prstGeom>
            <a:solidFill>
              <a:schemeClr val="bg1"/>
            </a:solidFill>
            <a:ln w="9525" algn="ctr">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k-SK"/>
            </a:p>
          </p:txBody>
        </p:sp>
        <p:sp>
          <p:nvSpPr>
            <p:cNvPr id="15375" name="Oval 11"/>
            <p:cNvSpPr>
              <a:spLocks noChangeArrowheads="1"/>
            </p:cNvSpPr>
            <p:nvPr/>
          </p:nvSpPr>
          <p:spPr bwMode="auto">
            <a:xfrm>
              <a:off x="4422" y="2057"/>
              <a:ext cx="120" cy="120"/>
            </a:xfrm>
            <a:prstGeom prst="ellipse">
              <a:avLst/>
            </a:prstGeom>
            <a:solidFill>
              <a:schemeClr val="tx1"/>
            </a:solidFill>
            <a:ln w="28575" algn="ctr">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k-SK"/>
            </a:p>
          </p:txBody>
        </p:sp>
      </p:grpSp>
      <p:grpSp>
        <p:nvGrpSpPr>
          <p:cNvPr id="1743884" name="Group 12"/>
          <p:cNvGrpSpPr>
            <a:grpSpLocks/>
          </p:cNvGrpSpPr>
          <p:nvPr/>
        </p:nvGrpSpPr>
        <p:grpSpPr bwMode="auto">
          <a:xfrm>
            <a:off x="5149850" y="3433763"/>
            <a:ext cx="2406650" cy="1235075"/>
            <a:chOff x="3244" y="2163"/>
            <a:chExt cx="1516" cy="778"/>
          </a:xfrm>
        </p:grpSpPr>
        <p:sp>
          <p:nvSpPr>
            <p:cNvPr id="15371" name="Line 13"/>
            <p:cNvSpPr>
              <a:spLocks noChangeShapeType="1"/>
            </p:cNvSpPr>
            <p:nvPr/>
          </p:nvSpPr>
          <p:spPr bwMode="auto">
            <a:xfrm flipH="1">
              <a:off x="3244" y="2476"/>
              <a:ext cx="384" cy="465"/>
            </a:xfrm>
            <a:prstGeom prst="line">
              <a:avLst/>
            </a:prstGeom>
            <a:noFill/>
            <a:ln w="952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k-SK"/>
            </a:p>
          </p:txBody>
        </p:sp>
        <p:sp>
          <p:nvSpPr>
            <p:cNvPr id="15372" name="Line 14"/>
            <p:cNvSpPr>
              <a:spLocks noChangeShapeType="1"/>
            </p:cNvSpPr>
            <p:nvPr/>
          </p:nvSpPr>
          <p:spPr bwMode="auto">
            <a:xfrm flipH="1" flipV="1">
              <a:off x="4527" y="2274"/>
              <a:ext cx="233" cy="586"/>
            </a:xfrm>
            <a:prstGeom prst="line">
              <a:avLst/>
            </a:prstGeom>
            <a:noFill/>
            <a:ln w="952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k-SK"/>
            </a:p>
          </p:txBody>
        </p:sp>
        <p:sp>
          <p:nvSpPr>
            <p:cNvPr id="15373" name="Line 15"/>
            <p:cNvSpPr>
              <a:spLocks noChangeShapeType="1"/>
            </p:cNvSpPr>
            <p:nvPr/>
          </p:nvSpPr>
          <p:spPr bwMode="auto">
            <a:xfrm flipV="1">
              <a:off x="3850" y="2163"/>
              <a:ext cx="495" cy="151"/>
            </a:xfrm>
            <a:prstGeom prst="line">
              <a:avLst/>
            </a:prstGeom>
            <a:noFill/>
            <a:ln w="952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k-SK"/>
            </a:p>
          </p:txBody>
        </p:sp>
      </p:grpSp>
      <p:graphicFrame>
        <p:nvGraphicFramePr>
          <p:cNvPr id="1743888" name="Object 16"/>
          <p:cNvGraphicFramePr>
            <a:graphicFrameLocks noChangeAspect="1"/>
          </p:cNvGraphicFramePr>
          <p:nvPr/>
        </p:nvGraphicFramePr>
        <p:xfrm>
          <a:off x="933450" y="5916613"/>
          <a:ext cx="398463" cy="354012"/>
        </p:xfrm>
        <a:graphic>
          <a:graphicData uri="http://schemas.openxmlformats.org/presentationml/2006/ole">
            <mc:AlternateContent xmlns:mc="http://schemas.openxmlformats.org/markup-compatibility/2006">
              <mc:Choice xmlns:v="urn:schemas-microsoft-com:vml" Requires="v">
                <p:oleObj spid="_x0000_s15380" name="Rovnica" r:id="rId8" imgW="228501" imgH="203112" progId="Equation.3">
                  <p:embed/>
                </p:oleObj>
              </mc:Choice>
              <mc:Fallback>
                <p:oleObj name="Rovnica" r:id="rId8" imgW="228501" imgH="203112" progId="Equation.3">
                  <p:embed/>
                  <p:pic>
                    <p:nvPicPr>
                      <p:cNvPr id="0" name="Object 1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33450" y="5916613"/>
                        <a:ext cx="398463" cy="354012"/>
                      </a:xfrm>
                      <a:prstGeom prst="rect">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43889" name="Object 17"/>
          <p:cNvGraphicFramePr>
            <a:graphicFrameLocks noChangeAspect="1"/>
          </p:cNvGraphicFramePr>
          <p:nvPr/>
        </p:nvGraphicFramePr>
        <p:xfrm>
          <a:off x="1827213" y="5992813"/>
          <a:ext cx="198437" cy="244475"/>
        </p:xfrm>
        <a:graphic>
          <a:graphicData uri="http://schemas.openxmlformats.org/presentationml/2006/ole">
            <mc:AlternateContent xmlns:mc="http://schemas.openxmlformats.org/markup-compatibility/2006">
              <mc:Choice xmlns:v="urn:schemas-microsoft-com:vml" Requires="v">
                <p:oleObj spid="_x0000_s15381" name="Rovnica" r:id="rId10" imgW="114201" imgH="139579" progId="Equation.3">
                  <p:embed/>
                </p:oleObj>
              </mc:Choice>
              <mc:Fallback>
                <p:oleObj name="Rovnica" r:id="rId10" imgW="114201" imgH="139579" progId="Equation.3">
                  <p:embed/>
                  <p:pic>
                    <p:nvPicPr>
                      <p:cNvPr id="0" name="Object 1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827213" y="5992813"/>
                        <a:ext cx="198437" cy="244475"/>
                      </a:xfrm>
                      <a:prstGeom prst="rect">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743890" name="Text Box 18"/>
          <p:cNvSpPr txBox="1">
            <a:spLocks noChangeArrowheads="1"/>
          </p:cNvSpPr>
          <p:nvPr/>
        </p:nvSpPr>
        <p:spPr bwMode="auto">
          <a:xfrm>
            <a:off x="2341563" y="5222875"/>
            <a:ext cx="6802437"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800" b="1">
                <a:solidFill>
                  <a:schemeClr val="tx1"/>
                </a:solidFill>
                <a:latin typeface="Arial" charset="0"/>
                <a:cs typeface="Arial" charset="0"/>
              </a:defRPr>
            </a:lvl1pPr>
            <a:lvl2pPr marL="742950" indent="-285750" eaLnBrk="0" hangingPunct="0">
              <a:defRPr sz="2800" b="1">
                <a:solidFill>
                  <a:schemeClr val="tx1"/>
                </a:solidFill>
                <a:latin typeface="Arial" charset="0"/>
                <a:cs typeface="Arial" charset="0"/>
              </a:defRPr>
            </a:lvl2pPr>
            <a:lvl3pPr marL="1143000" indent="-228600" eaLnBrk="0" hangingPunct="0">
              <a:defRPr sz="2800" b="1">
                <a:solidFill>
                  <a:schemeClr val="tx1"/>
                </a:solidFill>
                <a:latin typeface="Arial" charset="0"/>
                <a:cs typeface="Arial" charset="0"/>
              </a:defRPr>
            </a:lvl3pPr>
            <a:lvl4pPr marL="1600200" indent="-228600" eaLnBrk="0" hangingPunct="0">
              <a:defRPr sz="2800" b="1">
                <a:solidFill>
                  <a:schemeClr val="tx1"/>
                </a:solidFill>
                <a:latin typeface="Arial" charset="0"/>
                <a:cs typeface="Arial" charset="0"/>
              </a:defRPr>
            </a:lvl4pPr>
            <a:lvl5pPr marL="2057400" indent="-228600" eaLnBrk="0" hangingPunct="0">
              <a:defRPr sz="2800" b="1">
                <a:solidFill>
                  <a:schemeClr val="tx1"/>
                </a:solidFill>
                <a:latin typeface="Arial" charset="0"/>
                <a:cs typeface="Arial" charset="0"/>
              </a:defRPr>
            </a:lvl5pPr>
            <a:lvl6pPr marL="2514600" indent="-228600" algn="ctr" eaLnBrk="0" fontAlgn="base" hangingPunct="0">
              <a:spcBef>
                <a:spcPct val="0"/>
              </a:spcBef>
              <a:spcAft>
                <a:spcPct val="0"/>
              </a:spcAft>
              <a:defRPr sz="2800" b="1">
                <a:solidFill>
                  <a:schemeClr val="tx1"/>
                </a:solidFill>
                <a:latin typeface="Arial" charset="0"/>
                <a:cs typeface="Arial" charset="0"/>
              </a:defRPr>
            </a:lvl6pPr>
            <a:lvl7pPr marL="2971800" indent="-228600" algn="ctr" eaLnBrk="0" fontAlgn="base" hangingPunct="0">
              <a:spcBef>
                <a:spcPct val="0"/>
              </a:spcBef>
              <a:spcAft>
                <a:spcPct val="0"/>
              </a:spcAft>
              <a:defRPr sz="2800" b="1">
                <a:solidFill>
                  <a:schemeClr val="tx1"/>
                </a:solidFill>
                <a:latin typeface="Arial" charset="0"/>
                <a:cs typeface="Arial" charset="0"/>
              </a:defRPr>
            </a:lvl7pPr>
            <a:lvl8pPr marL="3429000" indent="-228600" algn="ctr" eaLnBrk="0" fontAlgn="base" hangingPunct="0">
              <a:spcBef>
                <a:spcPct val="0"/>
              </a:spcBef>
              <a:spcAft>
                <a:spcPct val="0"/>
              </a:spcAft>
              <a:defRPr sz="2800" b="1">
                <a:solidFill>
                  <a:schemeClr val="tx1"/>
                </a:solidFill>
                <a:latin typeface="Arial" charset="0"/>
                <a:cs typeface="Arial" charset="0"/>
              </a:defRPr>
            </a:lvl8pPr>
            <a:lvl9pPr marL="3886200" indent="-228600" algn="ctr" eaLnBrk="0" fontAlgn="base" hangingPunct="0">
              <a:spcBef>
                <a:spcPct val="0"/>
              </a:spcBef>
              <a:spcAft>
                <a:spcPct val="0"/>
              </a:spcAft>
              <a:defRPr sz="2800" b="1">
                <a:solidFill>
                  <a:schemeClr val="tx1"/>
                </a:solidFill>
                <a:latin typeface="Arial" charset="0"/>
                <a:cs typeface="Arial" charset="0"/>
              </a:defRPr>
            </a:lvl9pPr>
          </a:lstStyle>
          <a:p>
            <a:pPr algn="l" eaLnBrk="1" hangingPunct="1"/>
            <a:r>
              <a:rPr lang="sk-SK" b="0"/>
              <a:t>Sila (dôležitosť) hrany = veľkosť gradientu</a:t>
            </a:r>
          </a:p>
          <a:p>
            <a:pPr algn="l" eaLnBrk="1" hangingPunct="1"/>
            <a:r>
              <a:rPr lang="sk-SK" b="0"/>
              <a:t>Smer hrany = smer gradientu – 90°</a:t>
            </a:r>
            <a:endParaRPr lang="en-US" b="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74388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74388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74387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74388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43889"/>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438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389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3" descr="leizan"/>
          <p:cNvPicPr>
            <a:picLocks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301625" y="1843088"/>
            <a:ext cx="4038600" cy="40433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6387" name="Picture 4" descr="gradient_leizan"/>
          <p:cNvPicPr>
            <a:picLocks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4857750" y="1838325"/>
            <a:ext cx="4032250" cy="40370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138696" name="Rectangle 8"/>
          <p:cNvSpPr>
            <a:spLocks noGrp="1" noChangeArrowheads="1"/>
          </p:cNvSpPr>
          <p:nvPr>
            <p:ph type="title"/>
          </p:nvPr>
        </p:nvSpPr>
        <p:spPr/>
        <p:txBody>
          <a:bodyPr/>
          <a:lstStyle/>
          <a:p>
            <a:pPr eaLnBrk="1" hangingPunct="1">
              <a:defRPr/>
            </a:pPr>
            <a:r>
              <a:rPr lang="sk-SK" smtClean="0"/>
              <a:t>Gradient</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3810" name="Rectangle 2"/>
          <p:cNvSpPr>
            <a:spLocks noGrp="1" noChangeArrowheads="1"/>
          </p:cNvSpPr>
          <p:nvPr>
            <p:ph type="title"/>
          </p:nvPr>
        </p:nvSpPr>
        <p:spPr/>
        <p:txBody>
          <a:bodyPr/>
          <a:lstStyle/>
          <a:p>
            <a:pPr eaLnBrk="1" hangingPunct="1">
              <a:defRPr/>
            </a:pPr>
            <a:r>
              <a:rPr lang="sk-SK" smtClean="0"/>
              <a:t>Roberts</a:t>
            </a:r>
          </a:p>
        </p:txBody>
      </p:sp>
      <p:sp>
        <p:nvSpPr>
          <p:cNvPr id="17411" name="Rectangle 3"/>
          <p:cNvSpPr>
            <a:spLocks noGrp="1" noChangeArrowheads="1"/>
          </p:cNvSpPr>
          <p:nvPr>
            <p:ph type="body" idx="1"/>
          </p:nvPr>
        </p:nvSpPr>
        <p:spPr>
          <a:xfrm>
            <a:off x="365125" y="1358900"/>
            <a:ext cx="4332288" cy="728663"/>
          </a:xfrm>
        </p:spPr>
        <p:txBody>
          <a:bodyPr/>
          <a:lstStyle/>
          <a:p>
            <a:pPr eaLnBrk="1" hangingPunct="1"/>
            <a:r>
              <a:rPr lang="sk-SK" smtClean="0"/>
              <a:t>Najjednoduchšie masky</a:t>
            </a:r>
          </a:p>
        </p:txBody>
      </p:sp>
      <p:graphicFrame>
        <p:nvGraphicFramePr>
          <p:cNvPr id="1783812" name="Group 4"/>
          <p:cNvGraphicFramePr>
            <a:graphicFrameLocks noGrp="1"/>
          </p:cNvGraphicFramePr>
          <p:nvPr/>
        </p:nvGraphicFramePr>
        <p:xfrm>
          <a:off x="7389813" y="765175"/>
          <a:ext cx="1143000" cy="1117600"/>
        </p:xfrm>
        <a:graphic>
          <a:graphicData uri="http://schemas.openxmlformats.org/drawingml/2006/table">
            <a:tbl>
              <a:tblPr/>
              <a:tblGrid>
                <a:gridCol w="609600"/>
                <a:gridCol w="533400"/>
              </a:tblGrid>
              <a:tr h="55880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en-GB" sz="2400" b="0" i="0" u="none" strike="noStrike" cap="none" normalizeH="0" baseline="0" smtClean="0">
                          <a:ln>
                            <a:noFill/>
                          </a:ln>
                          <a:solidFill>
                            <a:schemeClr val="tx1"/>
                          </a:solidFill>
                          <a:effectLst/>
                          <a:latin typeface="Arial" charset="0"/>
                          <a:cs typeface="Arial" charset="0"/>
                        </a:rPr>
                        <a:t>-1</a:t>
                      </a:r>
                      <a:endParaRPr kumimoji="0" lang="en-US" sz="2400" b="0" i="0" u="none" strike="noStrike" cap="none" normalizeH="0" baseline="0" smtClean="0">
                        <a:ln>
                          <a:noFill/>
                        </a:ln>
                        <a:solidFill>
                          <a:schemeClr val="tx1"/>
                        </a:solidFill>
                        <a:effectLst/>
                        <a:latin typeface="Arial" charset="0"/>
                        <a:cs typeface="Arial"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en-GB" sz="2400" b="0" i="0" u="none" strike="noStrike" cap="none" normalizeH="0" baseline="0" smtClean="0">
                          <a:ln>
                            <a:noFill/>
                          </a:ln>
                          <a:solidFill>
                            <a:schemeClr val="tx1"/>
                          </a:solidFill>
                          <a:effectLst/>
                          <a:latin typeface="Arial" charset="0"/>
                          <a:cs typeface="Arial" charset="0"/>
                        </a:rPr>
                        <a:t>0</a:t>
                      </a:r>
                      <a:endParaRPr kumimoji="0" lang="en-US" sz="2400" b="0" i="0" u="none" strike="noStrike" cap="none" normalizeH="0" baseline="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880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en-GB" sz="2400" b="0" i="0" u="none" strike="noStrike" cap="none" normalizeH="0" baseline="0" smtClean="0">
                          <a:ln>
                            <a:noFill/>
                          </a:ln>
                          <a:solidFill>
                            <a:schemeClr val="tx1"/>
                          </a:solidFill>
                          <a:effectLst/>
                          <a:latin typeface="Arial" charset="0"/>
                          <a:cs typeface="Arial" charset="0"/>
                        </a:rPr>
                        <a:t>0</a:t>
                      </a:r>
                      <a:endParaRPr kumimoji="0" lang="en-US" sz="2400" b="0" i="0" u="none" strike="noStrike" cap="none" normalizeH="0" baseline="0" smtClean="0">
                        <a:ln>
                          <a:noFill/>
                        </a:ln>
                        <a:solidFill>
                          <a:schemeClr val="tx1"/>
                        </a:solidFill>
                        <a:effectLst/>
                        <a:latin typeface="Arial" charset="0"/>
                        <a:cs typeface="Arial"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en-GB" sz="2400" b="0" i="0" u="none" strike="noStrike" cap="none" normalizeH="0" baseline="0" smtClean="0">
                          <a:ln>
                            <a:noFill/>
                          </a:ln>
                          <a:solidFill>
                            <a:schemeClr val="tx1"/>
                          </a:solidFill>
                          <a:effectLst/>
                          <a:latin typeface="Arial" charset="0"/>
                          <a:cs typeface="Arial" charset="0"/>
                        </a:rPr>
                        <a:t>1</a:t>
                      </a:r>
                      <a:endParaRPr kumimoji="0" lang="en-US" sz="2400" b="0" i="0" u="none" strike="noStrike" cap="none" normalizeH="0" baseline="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783823" name="Group 15"/>
          <p:cNvGraphicFramePr>
            <a:graphicFrameLocks noGrp="1"/>
          </p:cNvGraphicFramePr>
          <p:nvPr/>
        </p:nvGraphicFramePr>
        <p:xfrm>
          <a:off x="7372350" y="2211388"/>
          <a:ext cx="1143000" cy="1074737"/>
        </p:xfrm>
        <a:graphic>
          <a:graphicData uri="http://schemas.openxmlformats.org/drawingml/2006/table">
            <a:tbl>
              <a:tblPr/>
              <a:tblGrid>
                <a:gridCol w="571500"/>
                <a:gridCol w="571500"/>
              </a:tblGrid>
              <a:tr h="525463">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en-GB" sz="2400" b="0" i="0" u="none" strike="noStrike" cap="none" normalizeH="0" baseline="0" smtClean="0">
                          <a:ln>
                            <a:noFill/>
                          </a:ln>
                          <a:solidFill>
                            <a:schemeClr val="tx1"/>
                          </a:solidFill>
                          <a:effectLst/>
                          <a:latin typeface="Arial" charset="0"/>
                          <a:cs typeface="Arial" charset="0"/>
                        </a:rPr>
                        <a:t>0</a:t>
                      </a:r>
                      <a:endParaRPr kumimoji="0" lang="en-US" sz="2400" b="0" i="0" u="none" strike="noStrike" cap="none" normalizeH="0" baseline="0" smtClean="0">
                        <a:ln>
                          <a:noFill/>
                        </a:ln>
                        <a:solidFill>
                          <a:schemeClr val="tx1"/>
                        </a:solidFill>
                        <a:effectLst/>
                        <a:latin typeface="Arial" charset="0"/>
                        <a:cs typeface="Arial"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en-GB" sz="2400" b="0" i="0" u="none" strike="noStrike" cap="none" normalizeH="0" baseline="0" smtClean="0">
                          <a:ln>
                            <a:noFill/>
                          </a:ln>
                          <a:solidFill>
                            <a:schemeClr val="tx1"/>
                          </a:solidFill>
                          <a:effectLst/>
                          <a:latin typeface="Arial" charset="0"/>
                          <a:cs typeface="Arial" charset="0"/>
                        </a:rPr>
                        <a:t>-1</a:t>
                      </a:r>
                      <a:endParaRPr kumimoji="0" lang="en-US" sz="2400" b="0" i="0" u="none" strike="noStrike" cap="none" normalizeH="0" baseline="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49274">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en-GB" sz="2400" b="0" i="0" u="none" strike="noStrike" cap="none" normalizeH="0" baseline="0" smtClean="0">
                          <a:ln>
                            <a:noFill/>
                          </a:ln>
                          <a:solidFill>
                            <a:schemeClr val="tx1"/>
                          </a:solidFill>
                          <a:effectLst/>
                          <a:latin typeface="Arial" charset="0"/>
                          <a:cs typeface="Arial" charset="0"/>
                        </a:rPr>
                        <a:t>1</a:t>
                      </a:r>
                      <a:endParaRPr kumimoji="0" lang="en-US" sz="2400" b="0" i="0" u="none" strike="noStrike" cap="none" normalizeH="0" baseline="0" smtClean="0">
                        <a:ln>
                          <a:noFill/>
                        </a:ln>
                        <a:solidFill>
                          <a:schemeClr val="tx1"/>
                        </a:solidFill>
                        <a:effectLst/>
                        <a:latin typeface="Arial" charset="0"/>
                        <a:cs typeface="Arial"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en-GB" sz="2400" b="0" i="0" u="none" strike="noStrike" cap="none" normalizeH="0" baseline="0" smtClean="0">
                          <a:ln>
                            <a:noFill/>
                          </a:ln>
                          <a:solidFill>
                            <a:schemeClr val="tx1"/>
                          </a:solidFill>
                          <a:effectLst/>
                          <a:latin typeface="Arial" charset="0"/>
                          <a:cs typeface="Arial" charset="0"/>
                        </a:rPr>
                        <a:t>0</a:t>
                      </a:r>
                      <a:endParaRPr kumimoji="0" lang="en-US" sz="2400" b="0" i="0" u="none" strike="noStrike" cap="none" normalizeH="0" baseline="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7434" name="Rectangle 26"/>
          <p:cNvSpPr>
            <a:spLocks noChangeArrowheads="1"/>
          </p:cNvSpPr>
          <p:nvPr/>
        </p:nvSpPr>
        <p:spPr bwMode="auto">
          <a:xfrm>
            <a:off x="298450" y="2266950"/>
            <a:ext cx="8229600" cy="3760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l">
              <a:spcBef>
                <a:spcPct val="20000"/>
              </a:spcBef>
              <a:buClr>
                <a:schemeClr val="hlink"/>
              </a:buClr>
              <a:buSzPct val="75000"/>
              <a:buFont typeface="Wingdings" pitchFamily="2" charset="2"/>
              <a:buNone/>
            </a:pPr>
            <a:r>
              <a:rPr lang="sk-SK" b="0"/>
              <a:t>Len body hrán</a:t>
            </a:r>
          </a:p>
          <a:p>
            <a:pPr marL="342900" indent="-342900" algn="l">
              <a:spcBef>
                <a:spcPct val="20000"/>
              </a:spcBef>
              <a:buClr>
                <a:schemeClr val="hlink"/>
              </a:buClr>
              <a:buSzPct val="75000"/>
              <a:buFont typeface="Wingdings" pitchFamily="2" charset="2"/>
              <a:buNone/>
            </a:pPr>
            <a:r>
              <a:rPr lang="sk-SK" b="0"/>
              <a:t>Nie orientácia</a:t>
            </a:r>
          </a:p>
          <a:p>
            <a:pPr marL="342900" indent="-342900" algn="l">
              <a:spcBef>
                <a:spcPct val="20000"/>
              </a:spcBef>
              <a:buClr>
                <a:schemeClr val="hlink"/>
              </a:buClr>
              <a:buSzPct val="75000"/>
              <a:buFont typeface="Wingdings" pitchFamily="2" charset="2"/>
              <a:buNone/>
            </a:pPr>
            <a:r>
              <a:rPr lang="sk-SK" b="0"/>
              <a:t>Vhodné pre binárne obrazy</a:t>
            </a:r>
          </a:p>
          <a:p>
            <a:pPr marL="342900" indent="-342900" algn="l">
              <a:spcBef>
                <a:spcPct val="20000"/>
              </a:spcBef>
              <a:buClr>
                <a:schemeClr val="hlink"/>
              </a:buClr>
              <a:buSzPct val="75000"/>
              <a:buFont typeface="Wingdings" pitchFamily="2" charset="2"/>
              <a:buNone/>
            </a:pPr>
            <a:r>
              <a:rPr lang="sk-SK" b="0"/>
              <a:t>Nevýhody: </a:t>
            </a:r>
          </a:p>
          <a:p>
            <a:pPr marL="742950" lvl="1" indent="-285750" algn="l">
              <a:spcBef>
                <a:spcPct val="20000"/>
              </a:spcBef>
              <a:buClr>
                <a:schemeClr val="tx2"/>
              </a:buClr>
              <a:buSzPct val="75000"/>
              <a:buFont typeface="Wingdings" pitchFamily="2" charset="2"/>
              <a:buNone/>
            </a:pPr>
            <a:r>
              <a:rPr lang="sk-SK" b="0"/>
              <a:t>Veľká citlivosť na šum</a:t>
            </a:r>
          </a:p>
          <a:p>
            <a:pPr marL="742950" lvl="1" indent="-285750" algn="l">
              <a:spcBef>
                <a:spcPct val="20000"/>
              </a:spcBef>
              <a:buClr>
                <a:schemeClr val="tx2"/>
              </a:buClr>
              <a:buSzPct val="75000"/>
              <a:buFont typeface="Wingdings" pitchFamily="2" charset="2"/>
              <a:buNone/>
            </a:pPr>
            <a:r>
              <a:rPr lang="sk-SK" b="0"/>
              <a:t>Nepresná lokalizácia</a:t>
            </a:r>
          </a:p>
          <a:p>
            <a:pPr marL="742950" lvl="1" indent="-285750" algn="l">
              <a:spcBef>
                <a:spcPct val="20000"/>
              </a:spcBef>
              <a:buClr>
                <a:schemeClr val="tx2"/>
              </a:buClr>
              <a:buSzPct val="75000"/>
              <a:buFont typeface="Wingdings" pitchFamily="2" charset="2"/>
              <a:buNone/>
            </a:pPr>
            <a:r>
              <a:rPr lang="sk-SK" b="0"/>
              <a:t>Málo bodov na aproximáciu gradientu</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8818" name="Rectangle 2"/>
          <p:cNvSpPr>
            <a:spLocks noGrp="1" noChangeArrowheads="1"/>
          </p:cNvSpPr>
          <p:nvPr>
            <p:ph type="title"/>
          </p:nvPr>
        </p:nvSpPr>
        <p:spPr/>
        <p:txBody>
          <a:bodyPr/>
          <a:lstStyle/>
          <a:p>
            <a:pPr eaLnBrk="1" hangingPunct="1">
              <a:defRPr/>
            </a:pPr>
            <a:r>
              <a:rPr lang="sk-SK" smtClean="0"/>
              <a:t>Sobel</a:t>
            </a:r>
          </a:p>
        </p:txBody>
      </p:sp>
      <p:sp>
        <p:nvSpPr>
          <p:cNvPr id="18435" name="Rectangle 3"/>
          <p:cNvSpPr>
            <a:spLocks noGrp="1" noChangeArrowheads="1"/>
          </p:cNvSpPr>
          <p:nvPr>
            <p:ph type="body" idx="1"/>
          </p:nvPr>
        </p:nvSpPr>
        <p:spPr>
          <a:xfrm>
            <a:off x="473075" y="1360488"/>
            <a:ext cx="8229600" cy="1001712"/>
          </a:xfrm>
        </p:spPr>
        <p:txBody>
          <a:bodyPr/>
          <a:lstStyle/>
          <a:p>
            <a:pPr eaLnBrk="1" hangingPunct="1">
              <a:lnSpc>
                <a:spcPct val="90000"/>
              </a:lnSpc>
            </a:pPr>
            <a:r>
              <a:rPr lang="sk-SK" smtClean="0"/>
              <a:t>Hľadá horizontálne a vertikálne hrany</a:t>
            </a:r>
          </a:p>
          <a:p>
            <a:pPr eaLnBrk="1" hangingPunct="1">
              <a:lnSpc>
                <a:spcPct val="90000"/>
              </a:lnSpc>
            </a:pPr>
            <a:r>
              <a:rPr lang="sk-SK" smtClean="0"/>
              <a:t>Konvolučné masky:</a:t>
            </a:r>
          </a:p>
        </p:txBody>
      </p:sp>
      <p:graphicFrame>
        <p:nvGraphicFramePr>
          <p:cNvPr id="18436" name="Object 4"/>
          <p:cNvGraphicFramePr>
            <a:graphicFrameLocks noChangeAspect="1"/>
          </p:cNvGraphicFramePr>
          <p:nvPr/>
        </p:nvGraphicFramePr>
        <p:xfrm>
          <a:off x="1693863" y="2778125"/>
          <a:ext cx="2232025" cy="1317625"/>
        </p:xfrm>
        <a:graphic>
          <a:graphicData uri="http://schemas.openxmlformats.org/presentationml/2006/ole">
            <mc:AlternateContent xmlns:mc="http://schemas.openxmlformats.org/markup-compatibility/2006">
              <mc:Choice xmlns:v="urn:schemas-microsoft-com:vml" Requires="v">
                <p:oleObj spid="_x0000_s18438" name="Rovnice" r:id="rId3" imgW="1200150" imgH="704850" progId="Equation.3">
                  <p:embed/>
                </p:oleObj>
              </mc:Choice>
              <mc:Fallback>
                <p:oleObj name="Rovnice" r:id="rId3" imgW="1200150" imgH="70485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3863" y="2778125"/>
                        <a:ext cx="2232025" cy="1317625"/>
                      </a:xfrm>
                      <a:prstGeom prst="rect">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437" name="Object 5"/>
          <p:cNvGraphicFramePr>
            <a:graphicFrameLocks noChangeAspect="1"/>
          </p:cNvGraphicFramePr>
          <p:nvPr/>
        </p:nvGraphicFramePr>
        <p:xfrm>
          <a:off x="5087938" y="2776538"/>
          <a:ext cx="1905000" cy="1317625"/>
        </p:xfrm>
        <a:graphic>
          <a:graphicData uri="http://schemas.openxmlformats.org/presentationml/2006/ole">
            <mc:AlternateContent xmlns:mc="http://schemas.openxmlformats.org/markup-compatibility/2006">
              <mc:Choice xmlns:v="urn:schemas-microsoft-com:vml" Requires="v">
                <p:oleObj spid="_x0000_s18439" name="Rovnice" r:id="rId5" imgW="1019175" imgH="704850" progId="Equation.3">
                  <p:embed/>
                </p:oleObj>
              </mc:Choice>
              <mc:Fallback>
                <p:oleObj name="Rovnice" r:id="rId5" imgW="1019175" imgH="704850" progId="Equation.3">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87938" y="2776538"/>
                        <a:ext cx="1905000" cy="1317625"/>
                      </a:xfrm>
                      <a:prstGeom prst="rect">
                        <a:avLst/>
                      </a:prstGeom>
                      <a:solidFill>
                        <a:schemeClr val="tx1"/>
                      </a:solidFill>
                      <a:ln>
                        <a:noFill/>
                      </a:ln>
                      <a:effectLst/>
                      <a:extLst>
                        <a:ext uri="{91240B29-F687-4F45-9708-019B960494DF}">
                          <a14:hiddenLine xmlns:a14="http://schemas.microsoft.com/office/drawing/2010/main" w="9525">
                            <a:solidFill>
                              <a:srgbClr val="CC33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43" name="Rectangle 3"/>
          <p:cNvSpPr>
            <a:spLocks noGrp="1" noChangeArrowheads="1"/>
          </p:cNvSpPr>
          <p:nvPr>
            <p:ph type="title"/>
          </p:nvPr>
        </p:nvSpPr>
        <p:spPr/>
        <p:txBody>
          <a:bodyPr/>
          <a:lstStyle/>
          <a:p>
            <a:pPr eaLnBrk="1" hangingPunct="1">
              <a:defRPr/>
            </a:pPr>
            <a:r>
              <a:rPr lang="sk-SK" smtClean="0"/>
              <a:t>Sobel </a:t>
            </a:r>
          </a:p>
        </p:txBody>
      </p:sp>
      <p:grpSp>
        <p:nvGrpSpPr>
          <p:cNvPr id="19459" name="Group 23"/>
          <p:cNvGrpSpPr>
            <a:grpSpLocks/>
          </p:cNvGrpSpPr>
          <p:nvPr/>
        </p:nvGrpSpPr>
        <p:grpSpPr bwMode="auto">
          <a:xfrm>
            <a:off x="984250" y="1676400"/>
            <a:ext cx="7034213" cy="4484688"/>
            <a:chOff x="620" y="1056"/>
            <a:chExt cx="4431" cy="2825"/>
          </a:xfrm>
        </p:grpSpPr>
        <p:sp>
          <p:nvSpPr>
            <p:cNvPr id="19460" name="Text Box 4"/>
            <p:cNvSpPr txBox="1">
              <a:spLocks noChangeArrowheads="1"/>
            </p:cNvSpPr>
            <p:nvPr/>
          </p:nvSpPr>
          <p:spPr bwMode="auto">
            <a:xfrm>
              <a:off x="620" y="2027"/>
              <a:ext cx="19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800" b="1">
                  <a:solidFill>
                    <a:schemeClr val="tx1"/>
                  </a:solidFill>
                  <a:latin typeface="Arial" charset="0"/>
                  <a:cs typeface="Arial" charset="0"/>
                </a:defRPr>
              </a:lvl1pPr>
              <a:lvl2pPr marL="742950" indent="-285750" eaLnBrk="0" hangingPunct="0">
                <a:defRPr sz="2800" b="1">
                  <a:solidFill>
                    <a:schemeClr val="tx1"/>
                  </a:solidFill>
                  <a:latin typeface="Arial" charset="0"/>
                  <a:cs typeface="Arial" charset="0"/>
                </a:defRPr>
              </a:lvl2pPr>
              <a:lvl3pPr marL="1143000" indent="-228600" eaLnBrk="0" hangingPunct="0">
                <a:defRPr sz="2800" b="1">
                  <a:solidFill>
                    <a:schemeClr val="tx1"/>
                  </a:solidFill>
                  <a:latin typeface="Arial" charset="0"/>
                  <a:cs typeface="Arial" charset="0"/>
                </a:defRPr>
              </a:lvl3pPr>
              <a:lvl4pPr marL="1600200" indent="-228600" eaLnBrk="0" hangingPunct="0">
                <a:defRPr sz="2800" b="1">
                  <a:solidFill>
                    <a:schemeClr val="tx1"/>
                  </a:solidFill>
                  <a:latin typeface="Arial" charset="0"/>
                  <a:cs typeface="Arial" charset="0"/>
                </a:defRPr>
              </a:lvl4pPr>
              <a:lvl5pPr marL="2057400" indent="-228600" eaLnBrk="0" hangingPunct="0">
                <a:defRPr sz="2800" b="1">
                  <a:solidFill>
                    <a:schemeClr val="tx1"/>
                  </a:solidFill>
                  <a:latin typeface="Arial" charset="0"/>
                  <a:cs typeface="Arial" charset="0"/>
                </a:defRPr>
              </a:lvl5pPr>
              <a:lvl6pPr marL="2514600" indent="-228600" algn="ctr" eaLnBrk="0" fontAlgn="base" hangingPunct="0">
                <a:spcBef>
                  <a:spcPct val="0"/>
                </a:spcBef>
                <a:spcAft>
                  <a:spcPct val="0"/>
                </a:spcAft>
                <a:defRPr sz="2800" b="1">
                  <a:solidFill>
                    <a:schemeClr val="tx1"/>
                  </a:solidFill>
                  <a:latin typeface="Arial" charset="0"/>
                  <a:cs typeface="Arial" charset="0"/>
                </a:defRPr>
              </a:lvl6pPr>
              <a:lvl7pPr marL="2971800" indent="-228600" algn="ctr" eaLnBrk="0" fontAlgn="base" hangingPunct="0">
                <a:spcBef>
                  <a:spcPct val="0"/>
                </a:spcBef>
                <a:spcAft>
                  <a:spcPct val="0"/>
                </a:spcAft>
                <a:defRPr sz="2800" b="1">
                  <a:solidFill>
                    <a:schemeClr val="tx1"/>
                  </a:solidFill>
                  <a:latin typeface="Arial" charset="0"/>
                  <a:cs typeface="Arial" charset="0"/>
                </a:defRPr>
              </a:lvl7pPr>
              <a:lvl8pPr marL="3429000" indent="-228600" algn="ctr" eaLnBrk="0" fontAlgn="base" hangingPunct="0">
                <a:spcBef>
                  <a:spcPct val="0"/>
                </a:spcBef>
                <a:spcAft>
                  <a:spcPct val="0"/>
                </a:spcAft>
                <a:defRPr sz="2800" b="1">
                  <a:solidFill>
                    <a:schemeClr val="tx1"/>
                  </a:solidFill>
                  <a:latin typeface="Arial" charset="0"/>
                  <a:cs typeface="Arial" charset="0"/>
                </a:defRPr>
              </a:lvl8pPr>
              <a:lvl9pPr marL="3886200" indent="-228600" algn="ctr" eaLnBrk="0" fontAlgn="base" hangingPunct="0">
                <a:spcBef>
                  <a:spcPct val="0"/>
                </a:spcBef>
                <a:spcAft>
                  <a:spcPct val="0"/>
                </a:spcAft>
                <a:defRPr sz="2800" b="1">
                  <a:solidFill>
                    <a:schemeClr val="tx1"/>
                  </a:solidFill>
                  <a:latin typeface="Arial" charset="0"/>
                  <a:cs typeface="Arial" charset="0"/>
                </a:defRPr>
              </a:lvl9pPr>
            </a:lstStyle>
            <a:p>
              <a:pPr algn="l" eaLnBrk="1" hangingPunct="1"/>
              <a:r>
                <a:rPr kumimoji="1" lang="en-US" b="0" i="1">
                  <a:latin typeface="Times New Roman" pitchFamily="18" charset="0"/>
                  <a:cs typeface="Times New Roman" pitchFamily="18" charset="0"/>
                </a:rPr>
                <a:t>I</a:t>
              </a:r>
            </a:p>
          </p:txBody>
        </p:sp>
        <p:sp>
          <p:nvSpPr>
            <p:cNvPr id="19461" name="Line 5"/>
            <p:cNvSpPr>
              <a:spLocks noChangeShapeType="1"/>
            </p:cNvSpPr>
            <p:nvPr/>
          </p:nvSpPr>
          <p:spPr bwMode="auto">
            <a:xfrm flipV="1">
              <a:off x="803" y="1590"/>
              <a:ext cx="531" cy="522"/>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sk-SK"/>
            </a:p>
          </p:txBody>
        </p:sp>
        <p:sp>
          <p:nvSpPr>
            <p:cNvPr id="19462" name="Line 6"/>
            <p:cNvSpPr>
              <a:spLocks noChangeShapeType="1"/>
            </p:cNvSpPr>
            <p:nvPr/>
          </p:nvSpPr>
          <p:spPr bwMode="auto">
            <a:xfrm>
              <a:off x="821" y="2274"/>
              <a:ext cx="495" cy="504"/>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sk-SK"/>
            </a:p>
          </p:txBody>
        </p:sp>
        <p:graphicFrame>
          <p:nvGraphicFramePr>
            <p:cNvPr id="19463" name="Object 7"/>
            <p:cNvGraphicFramePr>
              <a:graphicFrameLocks noChangeAspect="1"/>
            </p:cNvGraphicFramePr>
            <p:nvPr/>
          </p:nvGraphicFramePr>
          <p:xfrm>
            <a:off x="1326" y="1056"/>
            <a:ext cx="1011" cy="898"/>
          </p:xfrm>
          <a:graphic>
            <a:graphicData uri="http://schemas.openxmlformats.org/presentationml/2006/ole">
              <mc:AlternateContent xmlns:mc="http://schemas.openxmlformats.org/markup-compatibility/2006">
                <mc:Choice xmlns:v="urn:schemas-microsoft-com:vml" Requires="v">
                  <p:oleObj spid="_x0000_s19478" name="Rovnice" r:id="rId3" imgW="799753" imgH="710891" progId="Equation.3">
                    <p:embed/>
                  </p:oleObj>
                </mc:Choice>
                <mc:Fallback>
                  <p:oleObj name="Rovnice" r:id="rId3" imgW="799753" imgH="710891" progId="Equation.3">
                    <p:embed/>
                    <p:pic>
                      <p:nvPicPr>
                        <p:cNvPr id="0"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26" y="1056"/>
                          <a:ext cx="1011" cy="898"/>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464" name="Object 8"/>
            <p:cNvGraphicFramePr>
              <a:graphicFrameLocks noChangeAspect="1"/>
            </p:cNvGraphicFramePr>
            <p:nvPr/>
          </p:nvGraphicFramePr>
          <p:xfrm>
            <a:off x="1318" y="2358"/>
            <a:ext cx="1220" cy="898"/>
          </p:xfrm>
          <a:graphic>
            <a:graphicData uri="http://schemas.openxmlformats.org/presentationml/2006/ole">
              <mc:AlternateContent xmlns:mc="http://schemas.openxmlformats.org/markup-compatibility/2006">
                <mc:Choice xmlns:v="urn:schemas-microsoft-com:vml" Requires="v">
                  <p:oleObj spid="_x0000_s19479" name="Rovnice" r:id="rId5" imgW="965200" imgH="711200" progId="Equation.3">
                    <p:embed/>
                  </p:oleObj>
                </mc:Choice>
                <mc:Fallback>
                  <p:oleObj name="Rovnice" r:id="rId5" imgW="965200" imgH="711200" progId="Equation.3">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8" y="2358"/>
                          <a:ext cx="1220" cy="898"/>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465" name="Object 9"/>
            <p:cNvGraphicFramePr>
              <a:graphicFrameLocks noChangeAspect="1"/>
            </p:cNvGraphicFramePr>
            <p:nvPr/>
          </p:nvGraphicFramePr>
          <p:xfrm>
            <a:off x="887" y="1669"/>
            <a:ext cx="208" cy="224"/>
          </p:xfrm>
          <a:graphic>
            <a:graphicData uri="http://schemas.openxmlformats.org/presentationml/2006/ole">
              <mc:AlternateContent xmlns:mc="http://schemas.openxmlformats.org/markup-compatibility/2006">
                <mc:Choice xmlns:v="urn:schemas-microsoft-com:vml" Requires="v">
                  <p:oleObj spid="_x0000_s19480" name="Rovnica" r:id="rId7" imgW="164814" imgH="177492" progId="Equation.3">
                    <p:embed/>
                  </p:oleObj>
                </mc:Choice>
                <mc:Fallback>
                  <p:oleObj name="Rovnica" r:id="rId7" imgW="164814" imgH="177492" progId="Equation.3">
                    <p:embed/>
                    <p:pic>
                      <p:nvPicPr>
                        <p:cNvPr id="0" name="Object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7" y="1669"/>
                          <a:ext cx="208" cy="224"/>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466" name="Object 10"/>
            <p:cNvGraphicFramePr>
              <a:graphicFrameLocks noChangeAspect="1"/>
            </p:cNvGraphicFramePr>
            <p:nvPr/>
          </p:nvGraphicFramePr>
          <p:xfrm>
            <a:off x="902" y="2494"/>
            <a:ext cx="208" cy="224"/>
          </p:xfrm>
          <a:graphic>
            <a:graphicData uri="http://schemas.openxmlformats.org/presentationml/2006/ole">
              <mc:AlternateContent xmlns:mc="http://schemas.openxmlformats.org/markup-compatibility/2006">
                <mc:Choice xmlns:v="urn:schemas-microsoft-com:vml" Requires="v">
                  <p:oleObj spid="_x0000_s19481" name="Rovnica" r:id="rId9" imgW="164814" imgH="177492" progId="Equation.3">
                    <p:embed/>
                  </p:oleObj>
                </mc:Choice>
                <mc:Fallback>
                  <p:oleObj name="Rovnica" r:id="rId9" imgW="164814" imgH="177492" progId="Equation.3">
                    <p:embed/>
                    <p:pic>
                      <p:nvPicPr>
                        <p:cNvPr id="0" name="Object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02" y="2494"/>
                          <a:ext cx="208" cy="224"/>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9467" name="Line 11"/>
            <p:cNvSpPr>
              <a:spLocks noChangeShapeType="1"/>
            </p:cNvSpPr>
            <p:nvPr/>
          </p:nvSpPr>
          <p:spPr bwMode="auto">
            <a:xfrm>
              <a:off x="3354" y="1575"/>
              <a:ext cx="619" cy="507"/>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sk-SK"/>
            </a:p>
          </p:txBody>
        </p:sp>
        <p:sp>
          <p:nvSpPr>
            <p:cNvPr id="19468" name="Line 12"/>
            <p:cNvSpPr>
              <a:spLocks noChangeShapeType="1"/>
            </p:cNvSpPr>
            <p:nvPr/>
          </p:nvSpPr>
          <p:spPr bwMode="auto">
            <a:xfrm flipV="1">
              <a:off x="3363" y="2183"/>
              <a:ext cx="629" cy="626"/>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sk-SK"/>
            </a:p>
          </p:txBody>
        </p:sp>
        <p:graphicFrame>
          <p:nvGraphicFramePr>
            <p:cNvPr id="19469" name="Object 13"/>
            <p:cNvGraphicFramePr>
              <a:graphicFrameLocks noChangeAspect="1"/>
            </p:cNvGraphicFramePr>
            <p:nvPr/>
          </p:nvGraphicFramePr>
          <p:xfrm>
            <a:off x="2876" y="1302"/>
            <a:ext cx="400" cy="496"/>
          </p:xfrm>
          <a:graphic>
            <a:graphicData uri="http://schemas.openxmlformats.org/presentationml/2006/ole">
              <mc:AlternateContent xmlns:mc="http://schemas.openxmlformats.org/markup-compatibility/2006">
                <mc:Choice xmlns:v="urn:schemas-microsoft-com:vml" Requires="v">
                  <p:oleObj spid="_x0000_s19482" name="Rovnice" r:id="rId11" imgW="317225" imgH="393359" progId="Equation.3">
                    <p:embed/>
                  </p:oleObj>
                </mc:Choice>
                <mc:Fallback>
                  <p:oleObj name="Rovnice" r:id="rId11" imgW="317225" imgH="393359" progId="Equation.3">
                    <p:embed/>
                    <p:pic>
                      <p:nvPicPr>
                        <p:cNvPr id="0" name="Object 1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876" y="1302"/>
                          <a:ext cx="400" cy="496"/>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470" name="Object 14"/>
            <p:cNvGraphicFramePr>
              <a:graphicFrameLocks noChangeAspect="1"/>
            </p:cNvGraphicFramePr>
            <p:nvPr/>
          </p:nvGraphicFramePr>
          <p:xfrm>
            <a:off x="2895" y="2528"/>
            <a:ext cx="400" cy="528"/>
          </p:xfrm>
          <a:graphic>
            <a:graphicData uri="http://schemas.openxmlformats.org/presentationml/2006/ole">
              <mc:AlternateContent xmlns:mc="http://schemas.openxmlformats.org/markup-compatibility/2006">
                <mc:Choice xmlns:v="urn:schemas-microsoft-com:vml" Requires="v">
                  <p:oleObj spid="_x0000_s19483" name="Rovnice" r:id="rId13" imgW="317362" imgH="418918" progId="Equation.3">
                    <p:embed/>
                  </p:oleObj>
                </mc:Choice>
                <mc:Fallback>
                  <p:oleObj name="Rovnice" r:id="rId13" imgW="317362" imgH="418918" progId="Equation.3">
                    <p:embed/>
                    <p:pic>
                      <p:nvPicPr>
                        <p:cNvPr id="0" name="Object 1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895" y="2528"/>
                          <a:ext cx="400" cy="528"/>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9471" name="Line 16"/>
            <p:cNvSpPr>
              <a:spLocks noChangeShapeType="1"/>
            </p:cNvSpPr>
            <p:nvPr/>
          </p:nvSpPr>
          <p:spPr bwMode="auto">
            <a:xfrm>
              <a:off x="4524" y="2362"/>
              <a:ext cx="0" cy="446"/>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sk-SK"/>
            </a:p>
          </p:txBody>
        </p:sp>
        <p:graphicFrame>
          <p:nvGraphicFramePr>
            <p:cNvPr id="19472" name="Object 17"/>
            <p:cNvGraphicFramePr>
              <a:graphicFrameLocks noChangeAspect="1"/>
            </p:cNvGraphicFramePr>
            <p:nvPr/>
          </p:nvGraphicFramePr>
          <p:xfrm>
            <a:off x="4054" y="1938"/>
            <a:ext cx="950" cy="403"/>
          </p:xfrm>
          <a:graphic>
            <a:graphicData uri="http://schemas.openxmlformats.org/presentationml/2006/ole">
              <mc:AlternateContent xmlns:mc="http://schemas.openxmlformats.org/markup-compatibility/2006">
                <mc:Choice xmlns:v="urn:schemas-microsoft-com:vml" Requires="v">
                  <p:oleObj spid="_x0000_s19484" name="Rovnice" r:id="rId15" imgW="1256755" imgH="533169" progId="Equation.3">
                    <p:embed/>
                  </p:oleObj>
                </mc:Choice>
                <mc:Fallback>
                  <p:oleObj name="Rovnice" r:id="rId15" imgW="1256755" imgH="533169" progId="Equation.3">
                    <p:embed/>
                    <p:pic>
                      <p:nvPicPr>
                        <p:cNvPr id="0" name="Object 17"/>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054" y="1938"/>
                          <a:ext cx="950" cy="403"/>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9473" name="Text Box 18"/>
            <p:cNvSpPr txBox="1">
              <a:spLocks noChangeArrowheads="1"/>
            </p:cNvSpPr>
            <p:nvPr/>
          </p:nvSpPr>
          <p:spPr bwMode="auto">
            <a:xfrm>
              <a:off x="4077" y="2833"/>
              <a:ext cx="974" cy="294"/>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800" b="1">
                  <a:solidFill>
                    <a:schemeClr val="tx1"/>
                  </a:solidFill>
                  <a:latin typeface="Arial" charset="0"/>
                  <a:cs typeface="Arial" charset="0"/>
                </a:defRPr>
              </a:lvl1pPr>
              <a:lvl2pPr marL="742950" indent="-285750" eaLnBrk="0" hangingPunct="0">
                <a:defRPr sz="2800" b="1">
                  <a:solidFill>
                    <a:schemeClr val="tx1"/>
                  </a:solidFill>
                  <a:latin typeface="Arial" charset="0"/>
                  <a:cs typeface="Arial" charset="0"/>
                </a:defRPr>
              </a:lvl2pPr>
              <a:lvl3pPr marL="1143000" indent="-228600" eaLnBrk="0" hangingPunct="0">
                <a:defRPr sz="2800" b="1">
                  <a:solidFill>
                    <a:schemeClr val="tx1"/>
                  </a:solidFill>
                  <a:latin typeface="Arial" charset="0"/>
                  <a:cs typeface="Arial" charset="0"/>
                </a:defRPr>
              </a:lvl3pPr>
              <a:lvl4pPr marL="1600200" indent="-228600" eaLnBrk="0" hangingPunct="0">
                <a:defRPr sz="2800" b="1">
                  <a:solidFill>
                    <a:schemeClr val="tx1"/>
                  </a:solidFill>
                  <a:latin typeface="Arial" charset="0"/>
                  <a:cs typeface="Arial" charset="0"/>
                </a:defRPr>
              </a:lvl4pPr>
              <a:lvl5pPr marL="2057400" indent="-228600" eaLnBrk="0" hangingPunct="0">
                <a:defRPr sz="2800" b="1">
                  <a:solidFill>
                    <a:schemeClr val="tx1"/>
                  </a:solidFill>
                  <a:latin typeface="Arial" charset="0"/>
                  <a:cs typeface="Arial" charset="0"/>
                </a:defRPr>
              </a:lvl5pPr>
              <a:lvl6pPr marL="2514600" indent="-228600" algn="ctr" eaLnBrk="0" fontAlgn="base" hangingPunct="0">
                <a:spcBef>
                  <a:spcPct val="0"/>
                </a:spcBef>
                <a:spcAft>
                  <a:spcPct val="0"/>
                </a:spcAft>
                <a:defRPr sz="2800" b="1">
                  <a:solidFill>
                    <a:schemeClr val="tx1"/>
                  </a:solidFill>
                  <a:latin typeface="Arial" charset="0"/>
                  <a:cs typeface="Arial" charset="0"/>
                </a:defRPr>
              </a:lvl6pPr>
              <a:lvl7pPr marL="2971800" indent="-228600" algn="ctr" eaLnBrk="0" fontAlgn="base" hangingPunct="0">
                <a:spcBef>
                  <a:spcPct val="0"/>
                </a:spcBef>
                <a:spcAft>
                  <a:spcPct val="0"/>
                </a:spcAft>
                <a:defRPr sz="2800" b="1">
                  <a:solidFill>
                    <a:schemeClr val="tx1"/>
                  </a:solidFill>
                  <a:latin typeface="Arial" charset="0"/>
                  <a:cs typeface="Arial" charset="0"/>
                </a:defRPr>
              </a:lvl7pPr>
              <a:lvl8pPr marL="3429000" indent="-228600" algn="ctr" eaLnBrk="0" fontAlgn="base" hangingPunct="0">
                <a:spcBef>
                  <a:spcPct val="0"/>
                </a:spcBef>
                <a:spcAft>
                  <a:spcPct val="0"/>
                </a:spcAft>
                <a:defRPr sz="2800" b="1">
                  <a:solidFill>
                    <a:schemeClr val="tx1"/>
                  </a:solidFill>
                  <a:latin typeface="Arial" charset="0"/>
                  <a:cs typeface="Arial" charset="0"/>
                </a:defRPr>
              </a:lvl8pPr>
              <a:lvl9pPr marL="3886200" indent="-228600" algn="ctr" eaLnBrk="0" fontAlgn="base" hangingPunct="0">
                <a:spcBef>
                  <a:spcPct val="0"/>
                </a:spcBef>
                <a:spcAft>
                  <a:spcPct val="0"/>
                </a:spcAft>
                <a:defRPr sz="2800" b="1">
                  <a:solidFill>
                    <a:schemeClr val="tx1"/>
                  </a:solidFill>
                  <a:latin typeface="Arial" charset="0"/>
                  <a:cs typeface="Arial" charset="0"/>
                </a:defRPr>
              </a:lvl9pPr>
            </a:lstStyle>
            <a:p>
              <a:pPr algn="l" eaLnBrk="1" hangingPunct="1"/>
              <a:r>
                <a:rPr kumimoji="1" lang="sk-SK" sz="2400" b="0">
                  <a:latin typeface="Times New Roman" pitchFamily="18" charset="0"/>
                  <a:cs typeface="Times New Roman" pitchFamily="18" charset="0"/>
                </a:rPr>
                <a:t>prahovanie</a:t>
              </a:r>
              <a:endParaRPr kumimoji="1" lang="en-US" sz="2400" b="0">
                <a:latin typeface="Times New Roman" pitchFamily="18" charset="0"/>
                <a:cs typeface="Times New Roman" pitchFamily="18" charset="0"/>
              </a:endParaRPr>
            </a:p>
          </p:txBody>
        </p:sp>
        <p:sp>
          <p:nvSpPr>
            <p:cNvPr id="19474" name="Line 19"/>
            <p:cNvSpPr>
              <a:spLocks noChangeShapeType="1"/>
            </p:cNvSpPr>
            <p:nvPr/>
          </p:nvSpPr>
          <p:spPr bwMode="auto">
            <a:xfrm flipH="1">
              <a:off x="4537" y="3171"/>
              <a:ext cx="0" cy="442"/>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sk-SK"/>
            </a:p>
          </p:txBody>
        </p:sp>
        <p:sp>
          <p:nvSpPr>
            <p:cNvPr id="19475" name="Text Box 20"/>
            <p:cNvSpPr txBox="1">
              <a:spLocks noChangeArrowheads="1"/>
            </p:cNvSpPr>
            <p:nvPr/>
          </p:nvSpPr>
          <p:spPr bwMode="auto">
            <a:xfrm>
              <a:off x="4284" y="3593"/>
              <a:ext cx="55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800" b="1">
                  <a:solidFill>
                    <a:schemeClr val="tx1"/>
                  </a:solidFill>
                  <a:latin typeface="Arial" charset="0"/>
                  <a:cs typeface="Arial" charset="0"/>
                </a:defRPr>
              </a:lvl1pPr>
              <a:lvl2pPr marL="742950" indent="-285750" eaLnBrk="0" hangingPunct="0">
                <a:defRPr sz="2800" b="1">
                  <a:solidFill>
                    <a:schemeClr val="tx1"/>
                  </a:solidFill>
                  <a:latin typeface="Arial" charset="0"/>
                  <a:cs typeface="Arial" charset="0"/>
                </a:defRPr>
              </a:lvl2pPr>
              <a:lvl3pPr marL="1143000" indent="-228600" eaLnBrk="0" hangingPunct="0">
                <a:defRPr sz="2800" b="1">
                  <a:solidFill>
                    <a:schemeClr val="tx1"/>
                  </a:solidFill>
                  <a:latin typeface="Arial" charset="0"/>
                  <a:cs typeface="Arial" charset="0"/>
                </a:defRPr>
              </a:lvl3pPr>
              <a:lvl4pPr marL="1600200" indent="-228600" eaLnBrk="0" hangingPunct="0">
                <a:defRPr sz="2800" b="1">
                  <a:solidFill>
                    <a:schemeClr val="tx1"/>
                  </a:solidFill>
                  <a:latin typeface="Arial" charset="0"/>
                  <a:cs typeface="Arial" charset="0"/>
                </a:defRPr>
              </a:lvl4pPr>
              <a:lvl5pPr marL="2057400" indent="-228600" eaLnBrk="0" hangingPunct="0">
                <a:defRPr sz="2800" b="1">
                  <a:solidFill>
                    <a:schemeClr val="tx1"/>
                  </a:solidFill>
                  <a:latin typeface="Arial" charset="0"/>
                  <a:cs typeface="Arial" charset="0"/>
                </a:defRPr>
              </a:lvl5pPr>
              <a:lvl6pPr marL="2514600" indent="-228600" algn="ctr" eaLnBrk="0" fontAlgn="base" hangingPunct="0">
                <a:spcBef>
                  <a:spcPct val="0"/>
                </a:spcBef>
                <a:spcAft>
                  <a:spcPct val="0"/>
                </a:spcAft>
                <a:defRPr sz="2800" b="1">
                  <a:solidFill>
                    <a:schemeClr val="tx1"/>
                  </a:solidFill>
                  <a:latin typeface="Arial" charset="0"/>
                  <a:cs typeface="Arial" charset="0"/>
                </a:defRPr>
              </a:lvl6pPr>
              <a:lvl7pPr marL="2971800" indent="-228600" algn="ctr" eaLnBrk="0" fontAlgn="base" hangingPunct="0">
                <a:spcBef>
                  <a:spcPct val="0"/>
                </a:spcBef>
                <a:spcAft>
                  <a:spcPct val="0"/>
                </a:spcAft>
                <a:defRPr sz="2800" b="1">
                  <a:solidFill>
                    <a:schemeClr val="tx1"/>
                  </a:solidFill>
                  <a:latin typeface="Arial" charset="0"/>
                  <a:cs typeface="Arial" charset="0"/>
                </a:defRPr>
              </a:lvl7pPr>
              <a:lvl8pPr marL="3429000" indent="-228600" algn="ctr" eaLnBrk="0" fontAlgn="base" hangingPunct="0">
                <a:spcBef>
                  <a:spcPct val="0"/>
                </a:spcBef>
                <a:spcAft>
                  <a:spcPct val="0"/>
                </a:spcAft>
                <a:defRPr sz="2800" b="1">
                  <a:solidFill>
                    <a:schemeClr val="tx1"/>
                  </a:solidFill>
                  <a:latin typeface="Arial" charset="0"/>
                  <a:cs typeface="Arial" charset="0"/>
                </a:defRPr>
              </a:lvl8pPr>
              <a:lvl9pPr marL="3886200" indent="-228600" algn="ctr" eaLnBrk="0" fontAlgn="base" hangingPunct="0">
                <a:spcBef>
                  <a:spcPct val="0"/>
                </a:spcBef>
                <a:spcAft>
                  <a:spcPct val="0"/>
                </a:spcAft>
                <a:defRPr sz="2800" b="1">
                  <a:solidFill>
                    <a:schemeClr val="tx1"/>
                  </a:solidFill>
                  <a:latin typeface="Arial" charset="0"/>
                  <a:cs typeface="Arial" charset="0"/>
                </a:defRPr>
              </a:lvl9pPr>
            </a:lstStyle>
            <a:p>
              <a:pPr algn="l" eaLnBrk="1" hangingPunct="1"/>
              <a:r>
                <a:rPr kumimoji="1" lang="sk-SK" sz="2400" b="0">
                  <a:latin typeface="Times New Roman" pitchFamily="18" charset="0"/>
                  <a:cs typeface="Times New Roman" pitchFamily="18" charset="0"/>
                </a:rPr>
                <a:t>hrany</a:t>
              </a:r>
              <a:endParaRPr kumimoji="1" lang="en-US" sz="2400" b="0">
                <a:latin typeface="Times New Roman" pitchFamily="18" charset="0"/>
                <a:cs typeface="Times New Roman" pitchFamily="18" charset="0"/>
              </a:endParaRPr>
            </a:p>
          </p:txBody>
        </p:sp>
        <p:sp>
          <p:nvSpPr>
            <p:cNvPr id="19476" name="Line 21"/>
            <p:cNvSpPr>
              <a:spLocks noChangeShapeType="1"/>
            </p:cNvSpPr>
            <p:nvPr/>
          </p:nvSpPr>
          <p:spPr bwMode="auto">
            <a:xfrm>
              <a:off x="2401" y="1508"/>
              <a:ext cx="42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k-SK"/>
            </a:p>
          </p:txBody>
        </p:sp>
        <p:sp>
          <p:nvSpPr>
            <p:cNvPr id="19477" name="Line 22"/>
            <p:cNvSpPr>
              <a:spLocks noChangeShapeType="1"/>
            </p:cNvSpPr>
            <p:nvPr/>
          </p:nvSpPr>
          <p:spPr bwMode="auto">
            <a:xfrm>
              <a:off x="2593" y="2781"/>
              <a:ext cx="253"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k-SK"/>
            </a:p>
          </p:txBody>
        </p:sp>
      </p:gr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3875" y="2500313"/>
            <a:ext cx="3592513" cy="240347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83"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67288" y="1343025"/>
            <a:ext cx="3595687" cy="24003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84"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57763" y="4210050"/>
            <a:ext cx="3600450" cy="2424113"/>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20485" name="Object 6"/>
          <p:cNvGraphicFramePr>
            <a:graphicFrameLocks noChangeAspect="1"/>
          </p:cNvGraphicFramePr>
          <p:nvPr/>
        </p:nvGraphicFramePr>
        <p:xfrm>
          <a:off x="4265613" y="1314450"/>
          <a:ext cx="635000" cy="787400"/>
        </p:xfrm>
        <a:graphic>
          <a:graphicData uri="http://schemas.openxmlformats.org/presentationml/2006/ole">
            <mc:AlternateContent xmlns:mc="http://schemas.openxmlformats.org/markup-compatibility/2006">
              <mc:Choice xmlns:v="urn:schemas-microsoft-com:vml" Requires="v">
                <p:oleObj spid="_x0000_s20489" name="Rovnice" r:id="rId6" imgW="317225" imgH="393359" progId="Equation.3">
                  <p:embed/>
                </p:oleObj>
              </mc:Choice>
              <mc:Fallback>
                <p:oleObj name="Rovnice" r:id="rId6" imgW="317225" imgH="393359" progId="Equation.3">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65613" y="1314450"/>
                        <a:ext cx="635000" cy="7874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486" name="Object 7"/>
          <p:cNvGraphicFramePr>
            <a:graphicFrameLocks noChangeAspect="1"/>
          </p:cNvGraphicFramePr>
          <p:nvPr/>
        </p:nvGraphicFramePr>
        <p:xfrm>
          <a:off x="4232275" y="4284663"/>
          <a:ext cx="635000" cy="838200"/>
        </p:xfrm>
        <a:graphic>
          <a:graphicData uri="http://schemas.openxmlformats.org/presentationml/2006/ole">
            <mc:AlternateContent xmlns:mc="http://schemas.openxmlformats.org/markup-compatibility/2006">
              <mc:Choice xmlns:v="urn:schemas-microsoft-com:vml" Requires="v">
                <p:oleObj spid="_x0000_s20490" name="Rovnice" r:id="rId8" imgW="317362" imgH="418918" progId="Equation.3">
                  <p:embed/>
                </p:oleObj>
              </mc:Choice>
              <mc:Fallback>
                <p:oleObj name="Rovnice" r:id="rId8" imgW="317362" imgH="418918" progId="Equation.3">
                  <p:embed/>
                  <p:pic>
                    <p:nvPicPr>
                      <p:cNvPr id="0"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32275" y="4284663"/>
                        <a:ext cx="635000" cy="8382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487" name="Object 8"/>
          <p:cNvGraphicFramePr>
            <a:graphicFrameLocks noChangeAspect="1"/>
          </p:cNvGraphicFramePr>
          <p:nvPr/>
        </p:nvGraphicFramePr>
        <p:xfrm>
          <a:off x="190500" y="2652713"/>
          <a:ext cx="254000" cy="330200"/>
        </p:xfrm>
        <a:graphic>
          <a:graphicData uri="http://schemas.openxmlformats.org/presentationml/2006/ole">
            <mc:AlternateContent xmlns:mc="http://schemas.openxmlformats.org/markup-compatibility/2006">
              <mc:Choice xmlns:v="urn:schemas-microsoft-com:vml" Requires="v">
                <p:oleObj spid="_x0000_s20491" name="Rovnice" r:id="rId10" imgW="126780" imgH="164814" progId="Equation.3">
                  <p:embed/>
                </p:oleObj>
              </mc:Choice>
              <mc:Fallback>
                <p:oleObj name="Rovnice" r:id="rId10" imgW="126780" imgH="164814" progId="Equation.3">
                  <p:embed/>
                  <p:pic>
                    <p:nvPicPr>
                      <p:cNvPr id="0" name="Object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90500" y="2652713"/>
                        <a:ext cx="254000" cy="3302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700873" name="Rectangle 9"/>
          <p:cNvSpPr>
            <a:spLocks noGrp="1" noChangeArrowheads="1"/>
          </p:cNvSpPr>
          <p:nvPr>
            <p:ph type="title"/>
          </p:nvPr>
        </p:nvSpPr>
        <p:spPr/>
        <p:txBody>
          <a:bodyPr/>
          <a:lstStyle/>
          <a:p>
            <a:pPr eaLnBrk="1" hangingPunct="1">
              <a:defRPr/>
            </a:pPr>
            <a:r>
              <a:rPr lang="sk-SK" smtClean="0"/>
              <a:t>Sobel </a:t>
            </a:r>
            <a:endParaRPr lang="en-US"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3875" y="2500313"/>
            <a:ext cx="3592513" cy="240347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21507" name="Object 4"/>
          <p:cNvGraphicFramePr>
            <a:graphicFrameLocks noChangeAspect="1"/>
          </p:cNvGraphicFramePr>
          <p:nvPr/>
        </p:nvGraphicFramePr>
        <p:xfrm>
          <a:off x="190500" y="2652713"/>
          <a:ext cx="254000" cy="330200"/>
        </p:xfrm>
        <a:graphic>
          <a:graphicData uri="http://schemas.openxmlformats.org/presentationml/2006/ole">
            <mc:AlternateContent xmlns:mc="http://schemas.openxmlformats.org/markup-compatibility/2006">
              <mc:Choice xmlns:v="urn:schemas-microsoft-com:vml" Requires="v">
                <p:oleObj spid="_x0000_s21513" name="Rovnice" r:id="rId4" imgW="126780" imgH="164814" progId="Equation.3">
                  <p:embed/>
                </p:oleObj>
              </mc:Choice>
              <mc:Fallback>
                <p:oleObj name="Rovnice" r:id="rId4" imgW="126780" imgH="164814"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 y="2652713"/>
                        <a:ext cx="254000" cy="3302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21508" name="Picture 5"/>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24450" y="1128713"/>
            <a:ext cx="3592513" cy="240347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509" name="Picture 6"/>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29213" y="4052888"/>
            <a:ext cx="3592512" cy="240347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21510" name="Object 7"/>
          <p:cNvGraphicFramePr>
            <a:graphicFrameLocks noChangeAspect="1"/>
          </p:cNvGraphicFramePr>
          <p:nvPr/>
        </p:nvGraphicFramePr>
        <p:xfrm>
          <a:off x="2028825" y="1217613"/>
          <a:ext cx="3022600" cy="1066800"/>
        </p:xfrm>
        <a:graphic>
          <a:graphicData uri="http://schemas.openxmlformats.org/presentationml/2006/ole">
            <mc:AlternateContent xmlns:mc="http://schemas.openxmlformats.org/markup-compatibility/2006">
              <mc:Choice xmlns:v="urn:schemas-microsoft-com:vml" Requires="v">
                <p:oleObj spid="_x0000_s21514" name="Rovnica" r:id="rId8" imgW="1511300" imgH="533400" progId="Equation.3">
                  <p:embed/>
                </p:oleObj>
              </mc:Choice>
              <mc:Fallback>
                <p:oleObj name="Rovnica" r:id="rId8" imgW="1511300" imgH="533400" progId="Equation.3">
                  <p:embed/>
                  <p:pic>
                    <p:nvPicPr>
                      <p:cNvPr id="0"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028825" y="1217613"/>
                        <a:ext cx="3022600" cy="10668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511" name="Object 8"/>
          <p:cNvGraphicFramePr>
            <a:graphicFrameLocks noChangeAspect="1"/>
          </p:cNvGraphicFramePr>
          <p:nvPr/>
        </p:nvGraphicFramePr>
        <p:xfrm>
          <a:off x="2511425" y="5983288"/>
          <a:ext cx="2590800" cy="355600"/>
        </p:xfrm>
        <a:graphic>
          <a:graphicData uri="http://schemas.openxmlformats.org/presentationml/2006/ole">
            <mc:AlternateContent xmlns:mc="http://schemas.openxmlformats.org/markup-compatibility/2006">
              <mc:Choice xmlns:v="urn:schemas-microsoft-com:vml" Requires="v">
                <p:oleObj spid="_x0000_s21515" name="Rovnica" r:id="rId10" imgW="1294838" imgH="177723" progId="Equation.3">
                  <p:embed/>
                </p:oleObj>
              </mc:Choice>
              <mc:Fallback>
                <p:oleObj name="Rovnica" r:id="rId10" imgW="1294838" imgH="177723" progId="Equation.3">
                  <p:embed/>
                  <p:pic>
                    <p:nvPicPr>
                      <p:cNvPr id="0" name="Object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511425" y="5983288"/>
                        <a:ext cx="2590800" cy="3556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701897" name="Rectangle 9"/>
          <p:cNvSpPr>
            <a:spLocks noGrp="1" noChangeArrowheads="1"/>
          </p:cNvSpPr>
          <p:nvPr>
            <p:ph type="title"/>
          </p:nvPr>
        </p:nvSpPr>
        <p:spPr/>
        <p:txBody>
          <a:bodyPr/>
          <a:lstStyle/>
          <a:p>
            <a:pPr eaLnBrk="1" hangingPunct="1">
              <a:defRPr/>
            </a:pPr>
            <a:r>
              <a:rPr lang="sk-SK" smtClean="0"/>
              <a:t>Sobel </a:t>
            </a:r>
            <a:endParaRPr lang="en-US"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9714" name="Rectangle 2"/>
          <p:cNvSpPr>
            <a:spLocks noGrp="1" noChangeArrowheads="1"/>
          </p:cNvSpPr>
          <p:nvPr>
            <p:ph type="title"/>
          </p:nvPr>
        </p:nvSpPr>
        <p:spPr/>
        <p:txBody>
          <a:bodyPr/>
          <a:lstStyle/>
          <a:p>
            <a:pPr eaLnBrk="1" hangingPunct="1">
              <a:defRPr/>
            </a:pPr>
            <a:r>
              <a:rPr lang="sk-SK" smtClean="0"/>
              <a:t>Prewitt</a:t>
            </a:r>
          </a:p>
        </p:txBody>
      </p:sp>
      <p:sp>
        <p:nvSpPr>
          <p:cNvPr id="22531" name="Rectangle 3"/>
          <p:cNvSpPr>
            <a:spLocks noGrp="1" noChangeArrowheads="1"/>
          </p:cNvSpPr>
          <p:nvPr>
            <p:ph type="body" idx="1"/>
          </p:nvPr>
        </p:nvSpPr>
        <p:spPr>
          <a:xfrm>
            <a:off x="457200" y="1600200"/>
            <a:ext cx="8229600" cy="1546225"/>
          </a:xfrm>
        </p:spPr>
        <p:txBody>
          <a:bodyPr/>
          <a:lstStyle/>
          <a:p>
            <a:pPr eaLnBrk="1" hangingPunct="1"/>
            <a:r>
              <a:rPr lang="sk-SK" smtClean="0"/>
              <a:t>Podobne ako Sobel </a:t>
            </a:r>
            <a:endParaRPr lang="en-US" smtClean="0"/>
          </a:p>
          <a:p>
            <a:pPr eaLnBrk="1" hangingPunct="1"/>
            <a:r>
              <a:rPr lang="sk-SK" smtClean="0"/>
              <a:t>Masky:</a:t>
            </a:r>
          </a:p>
        </p:txBody>
      </p:sp>
      <p:graphicFrame>
        <p:nvGraphicFramePr>
          <p:cNvPr id="22532" name="Object 4"/>
          <p:cNvGraphicFramePr>
            <a:graphicFrameLocks noChangeAspect="1"/>
          </p:cNvGraphicFramePr>
          <p:nvPr/>
        </p:nvGraphicFramePr>
        <p:xfrm>
          <a:off x="1939925" y="3249613"/>
          <a:ext cx="2184400" cy="1317625"/>
        </p:xfrm>
        <a:graphic>
          <a:graphicData uri="http://schemas.openxmlformats.org/presentationml/2006/ole">
            <mc:AlternateContent xmlns:mc="http://schemas.openxmlformats.org/markup-compatibility/2006">
              <mc:Choice xmlns:v="urn:schemas-microsoft-com:vml" Requires="v">
                <p:oleObj spid="_x0000_s22534" name="Rovnice" r:id="rId3" imgW="1180588" imgH="710891" progId="Equation.3">
                  <p:embed/>
                </p:oleObj>
              </mc:Choice>
              <mc:Fallback>
                <p:oleObj name="Rovnice" r:id="rId3" imgW="1180588" imgH="710891"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39925" y="3249613"/>
                        <a:ext cx="2184400" cy="1317625"/>
                      </a:xfrm>
                      <a:prstGeom prst="rect">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2533" name="Object 5"/>
          <p:cNvGraphicFramePr>
            <a:graphicFrameLocks noChangeAspect="1"/>
          </p:cNvGraphicFramePr>
          <p:nvPr/>
        </p:nvGraphicFramePr>
        <p:xfrm>
          <a:off x="5343525" y="3263900"/>
          <a:ext cx="1811338" cy="1317625"/>
        </p:xfrm>
        <a:graphic>
          <a:graphicData uri="http://schemas.openxmlformats.org/presentationml/2006/ole">
            <mc:AlternateContent xmlns:mc="http://schemas.openxmlformats.org/markup-compatibility/2006">
              <mc:Choice xmlns:v="urn:schemas-microsoft-com:vml" Requires="v">
                <p:oleObj spid="_x0000_s22535" name="Rovnice" r:id="rId5" imgW="977900" imgH="711200" progId="Equation.3">
                  <p:embed/>
                </p:oleObj>
              </mc:Choice>
              <mc:Fallback>
                <p:oleObj name="Rovnice" r:id="rId5" imgW="977900" imgH="711200" progId="Equation.3">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43525" y="3263900"/>
                        <a:ext cx="1811338" cy="1317625"/>
                      </a:xfrm>
                      <a:prstGeom prst="rect">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1813" y="2579688"/>
            <a:ext cx="3592512" cy="2674937"/>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23555" name="Object 3"/>
          <p:cNvGraphicFramePr>
            <a:graphicFrameLocks noChangeAspect="1"/>
          </p:cNvGraphicFramePr>
          <p:nvPr/>
        </p:nvGraphicFramePr>
        <p:xfrm>
          <a:off x="4265613" y="1314450"/>
          <a:ext cx="635000" cy="787400"/>
        </p:xfrm>
        <a:graphic>
          <a:graphicData uri="http://schemas.openxmlformats.org/presentationml/2006/ole">
            <mc:AlternateContent xmlns:mc="http://schemas.openxmlformats.org/markup-compatibility/2006">
              <mc:Choice xmlns:v="urn:schemas-microsoft-com:vml" Requires="v">
                <p:oleObj spid="_x0000_s23561" name="Rovnice" r:id="rId4" imgW="317225" imgH="393359" progId="Equation.3">
                  <p:embed/>
                </p:oleObj>
              </mc:Choice>
              <mc:Fallback>
                <p:oleObj name="Rovnice" r:id="rId4" imgW="317225" imgH="393359" progId="Equation.3">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65613" y="1314450"/>
                        <a:ext cx="635000" cy="7874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3556" name="Object 4"/>
          <p:cNvGraphicFramePr>
            <a:graphicFrameLocks noChangeAspect="1"/>
          </p:cNvGraphicFramePr>
          <p:nvPr/>
        </p:nvGraphicFramePr>
        <p:xfrm>
          <a:off x="4232275" y="4284663"/>
          <a:ext cx="635000" cy="838200"/>
        </p:xfrm>
        <a:graphic>
          <a:graphicData uri="http://schemas.openxmlformats.org/presentationml/2006/ole">
            <mc:AlternateContent xmlns:mc="http://schemas.openxmlformats.org/markup-compatibility/2006">
              <mc:Choice xmlns:v="urn:schemas-microsoft-com:vml" Requires="v">
                <p:oleObj spid="_x0000_s23562" name="Rovnice" r:id="rId6" imgW="317362" imgH="418918" progId="Equation.3">
                  <p:embed/>
                </p:oleObj>
              </mc:Choice>
              <mc:Fallback>
                <p:oleObj name="Rovnice" r:id="rId6" imgW="317362" imgH="418918" progId="Equation.3">
                  <p:embed/>
                  <p:pic>
                    <p:nvPicPr>
                      <p:cNvPr id="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32275" y="4284663"/>
                        <a:ext cx="635000" cy="8382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3557" name="Object 5"/>
          <p:cNvGraphicFramePr>
            <a:graphicFrameLocks noChangeAspect="1"/>
          </p:cNvGraphicFramePr>
          <p:nvPr/>
        </p:nvGraphicFramePr>
        <p:xfrm>
          <a:off x="190500" y="2652713"/>
          <a:ext cx="254000" cy="330200"/>
        </p:xfrm>
        <a:graphic>
          <a:graphicData uri="http://schemas.openxmlformats.org/presentationml/2006/ole">
            <mc:AlternateContent xmlns:mc="http://schemas.openxmlformats.org/markup-compatibility/2006">
              <mc:Choice xmlns:v="urn:schemas-microsoft-com:vml" Requires="v">
                <p:oleObj spid="_x0000_s23563" name="Rovnice" r:id="rId8" imgW="126780" imgH="164814" progId="Equation.3">
                  <p:embed/>
                </p:oleObj>
              </mc:Choice>
              <mc:Fallback>
                <p:oleObj name="Rovnice" r:id="rId8" imgW="126780" imgH="164814" progId="Equation.3">
                  <p:embed/>
                  <p:pic>
                    <p:nvPicPr>
                      <p:cNvPr id="0"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0500" y="2652713"/>
                        <a:ext cx="254000" cy="3302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780742" name="Rectangle 6"/>
          <p:cNvSpPr>
            <a:spLocks noGrp="1" noChangeArrowheads="1"/>
          </p:cNvSpPr>
          <p:nvPr>
            <p:ph type="title"/>
          </p:nvPr>
        </p:nvSpPr>
        <p:spPr/>
        <p:txBody>
          <a:bodyPr/>
          <a:lstStyle/>
          <a:p>
            <a:pPr eaLnBrk="1" hangingPunct="1">
              <a:defRPr/>
            </a:pPr>
            <a:r>
              <a:rPr lang="sk-SK" smtClean="0"/>
              <a:t>Prewitt  </a:t>
            </a:r>
            <a:endParaRPr lang="en-US" smtClean="0"/>
          </a:p>
        </p:txBody>
      </p:sp>
      <p:pic>
        <p:nvPicPr>
          <p:cNvPr id="23559" name="Picture 7" descr="prewit2"/>
          <p:cNvPicPr>
            <a:picLocks noChangeAspect="1" noChangeArrowheads="1"/>
          </p:cNvPicPr>
          <p:nvPr/>
        </p:nvPicPr>
        <p:blipFill>
          <a:blip r:embed="rId10" cstate="print">
            <a:extLst>
              <a:ext uri="{28A0092B-C50C-407E-A947-70E740481C1C}">
                <a14:useLocalDpi xmlns:a14="http://schemas.microsoft.com/office/drawing/2010/main" val="0"/>
              </a:ext>
            </a:extLst>
          </a:blip>
          <a:srcRect l="11632" t="15221" r="11610" b="15486"/>
          <a:stretch>
            <a:fillRect/>
          </a:stretch>
        </p:blipFill>
        <p:spPr bwMode="auto">
          <a:xfrm>
            <a:off x="5557838" y="1011238"/>
            <a:ext cx="3586162" cy="268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0" name="Picture 8" descr="prewit1"/>
          <p:cNvPicPr>
            <a:picLocks noChangeAspect="1" noChangeArrowheads="1"/>
          </p:cNvPicPr>
          <p:nvPr/>
        </p:nvPicPr>
        <p:blipFill>
          <a:blip r:embed="rId11" cstate="print">
            <a:extLst>
              <a:ext uri="{28A0092B-C50C-407E-A947-70E740481C1C}">
                <a14:useLocalDpi xmlns:a14="http://schemas.microsoft.com/office/drawing/2010/main" val="0"/>
              </a:ext>
            </a:extLst>
          </a:blip>
          <a:srcRect l="11415" t="15799" r="11632" b="15486"/>
          <a:stretch>
            <a:fillRect/>
          </a:stretch>
        </p:blipFill>
        <p:spPr bwMode="auto">
          <a:xfrm>
            <a:off x="5557838" y="4168775"/>
            <a:ext cx="3586162" cy="268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3875" y="2500313"/>
            <a:ext cx="3592513" cy="240347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24579" name="Object 3"/>
          <p:cNvGraphicFramePr>
            <a:graphicFrameLocks noChangeAspect="1"/>
          </p:cNvGraphicFramePr>
          <p:nvPr/>
        </p:nvGraphicFramePr>
        <p:xfrm>
          <a:off x="190500" y="2652713"/>
          <a:ext cx="254000" cy="330200"/>
        </p:xfrm>
        <a:graphic>
          <a:graphicData uri="http://schemas.openxmlformats.org/presentationml/2006/ole">
            <mc:AlternateContent xmlns:mc="http://schemas.openxmlformats.org/markup-compatibility/2006">
              <mc:Choice xmlns:v="urn:schemas-microsoft-com:vml" Requires="v">
                <p:oleObj spid="_x0000_s24585" name="Rovnice" r:id="rId4" imgW="126780" imgH="164814" progId="Equation.3">
                  <p:embed/>
                </p:oleObj>
              </mc:Choice>
              <mc:Fallback>
                <p:oleObj name="Rovnice" r:id="rId4" imgW="126780" imgH="164814" progId="Equation.3">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 y="2652713"/>
                        <a:ext cx="254000" cy="3302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580" name="Object 4"/>
          <p:cNvGraphicFramePr>
            <a:graphicFrameLocks noChangeAspect="1"/>
          </p:cNvGraphicFramePr>
          <p:nvPr/>
        </p:nvGraphicFramePr>
        <p:xfrm>
          <a:off x="2028825" y="1217613"/>
          <a:ext cx="3022600" cy="1066800"/>
        </p:xfrm>
        <a:graphic>
          <a:graphicData uri="http://schemas.openxmlformats.org/presentationml/2006/ole">
            <mc:AlternateContent xmlns:mc="http://schemas.openxmlformats.org/markup-compatibility/2006">
              <mc:Choice xmlns:v="urn:schemas-microsoft-com:vml" Requires="v">
                <p:oleObj spid="_x0000_s24586" name="Rovnica" r:id="rId6" imgW="1511300" imgH="533400" progId="Equation.3">
                  <p:embed/>
                </p:oleObj>
              </mc:Choice>
              <mc:Fallback>
                <p:oleObj name="Rovnica" r:id="rId6" imgW="1511300" imgH="533400" progId="Equation.3">
                  <p:embed/>
                  <p:pic>
                    <p:nvPicPr>
                      <p:cNvPr id="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28825" y="1217613"/>
                        <a:ext cx="3022600" cy="10668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581" name="Object 5"/>
          <p:cNvGraphicFramePr>
            <a:graphicFrameLocks noChangeAspect="1"/>
          </p:cNvGraphicFramePr>
          <p:nvPr/>
        </p:nvGraphicFramePr>
        <p:xfrm>
          <a:off x="3286125" y="5983288"/>
          <a:ext cx="1041400" cy="355600"/>
        </p:xfrm>
        <a:graphic>
          <a:graphicData uri="http://schemas.openxmlformats.org/presentationml/2006/ole">
            <mc:AlternateContent xmlns:mc="http://schemas.openxmlformats.org/markup-compatibility/2006">
              <mc:Choice xmlns:v="urn:schemas-microsoft-com:vml" Requires="v">
                <p:oleObj spid="_x0000_s24587" name="Rovnica" r:id="rId8" imgW="520248" imgH="177646" progId="Equation.3">
                  <p:embed/>
                </p:oleObj>
              </mc:Choice>
              <mc:Fallback>
                <p:oleObj name="Rovnica" r:id="rId8" imgW="520248" imgH="177646" progId="Equation.3">
                  <p:embed/>
                  <p:pic>
                    <p:nvPicPr>
                      <p:cNvPr id="0"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86125" y="5983288"/>
                        <a:ext cx="1041400" cy="3556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781766" name="Rectangle 6"/>
          <p:cNvSpPr>
            <a:spLocks noGrp="1" noChangeArrowheads="1"/>
          </p:cNvSpPr>
          <p:nvPr>
            <p:ph type="title"/>
          </p:nvPr>
        </p:nvSpPr>
        <p:spPr/>
        <p:txBody>
          <a:bodyPr/>
          <a:lstStyle/>
          <a:p>
            <a:pPr eaLnBrk="1" hangingPunct="1">
              <a:defRPr/>
            </a:pPr>
            <a:r>
              <a:rPr lang="sk-SK" smtClean="0"/>
              <a:t>Prewitt  </a:t>
            </a:r>
            <a:endParaRPr lang="en-US" smtClean="0"/>
          </a:p>
        </p:txBody>
      </p:sp>
      <p:pic>
        <p:nvPicPr>
          <p:cNvPr id="24583" name="Picture 7" descr="prewit4"/>
          <p:cNvPicPr>
            <a:picLocks noChangeAspect="1" noChangeArrowheads="1"/>
          </p:cNvPicPr>
          <p:nvPr/>
        </p:nvPicPr>
        <p:blipFill>
          <a:blip r:embed="rId10" cstate="print">
            <a:extLst>
              <a:ext uri="{28A0092B-C50C-407E-A947-70E740481C1C}">
                <a14:useLocalDpi xmlns:a14="http://schemas.microsoft.com/office/drawing/2010/main" val="0"/>
              </a:ext>
            </a:extLst>
          </a:blip>
          <a:srcRect l="11632" t="15509" r="11632" b="15799"/>
          <a:stretch>
            <a:fillRect/>
          </a:stretch>
        </p:blipFill>
        <p:spPr bwMode="auto">
          <a:xfrm>
            <a:off x="5214938" y="4235450"/>
            <a:ext cx="3568700" cy="239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4" name="Picture 8" descr="prewit3"/>
          <p:cNvPicPr>
            <a:picLocks noChangeAspect="1" noChangeArrowheads="1"/>
          </p:cNvPicPr>
          <p:nvPr/>
        </p:nvPicPr>
        <p:blipFill>
          <a:blip r:embed="rId11" cstate="print">
            <a:extLst>
              <a:ext uri="{28A0092B-C50C-407E-A947-70E740481C1C}">
                <a14:useLocalDpi xmlns:a14="http://schemas.microsoft.com/office/drawing/2010/main" val="0"/>
              </a:ext>
            </a:extLst>
          </a:blip>
          <a:srcRect l="11610" t="16087" r="11394" b="16087"/>
          <a:stretch>
            <a:fillRect/>
          </a:stretch>
        </p:blipFill>
        <p:spPr bwMode="auto">
          <a:xfrm>
            <a:off x="5200650" y="1233488"/>
            <a:ext cx="3581400" cy="2366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7908" name="Rectangle 4"/>
          <p:cNvSpPr>
            <a:spLocks noGrp="1" noChangeArrowheads="1"/>
          </p:cNvSpPr>
          <p:nvPr>
            <p:ph type="title"/>
          </p:nvPr>
        </p:nvSpPr>
        <p:spPr/>
        <p:txBody>
          <a:bodyPr/>
          <a:lstStyle/>
          <a:p>
            <a:pPr eaLnBrk="1" hangingPunct="1">
              <a:defRPr/>
            </a:pPr>
            <a:r>
              <a:rPr lang="sk-SK" smtClean="0"/>
              <a:t>Druhá derivácia</a:t>
            </a:r>
            <a:endParaRPr lang="en-US" smtClean="0"/>
          </a:p>
        </p:txBody>
      </p:sp>
      <p:pic>
        <p:nvPicPr>
          <p:cNvPr id="1787909" name="Picture 5" descr="7_3_1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03763" y="2486025"/>
            <a:ext cx="3783012" cy="2335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87910" name="Picture 6" descr="fig3"/>
          <p:cNvPicPr>
            <a:picLocks noChangeAspect="1" noChangeArrowheads="1"/>
          </p:cNvPicPr>
          <p:nvPr/>
        </p:nvPicPr>
        <p:blipFill>
          <a:blip r:embed="rId3" cstate="print">
            <a:extLst>
              <a:ext uri="{28A0092B-C50C-407E-A947-70E740481C1C}">
                <a14:useLocalDpi xmlns:a14="http://schemas.microsoft.com/office/drawing/2010/main" val="0"/>
              </a:ext>
            </a:extLst>
          </a:blip>
          <a:srcRect l="-1926" t="-2341" r="-1443" b="-3096"/>
          <a:stretch>
            <a:fillRect/>
          </a:stretch>
        </p:blipFill>
        <p:spPr bwMode="auto">
          <a:xfrm>
            <a:off x="406400" y="4484688"/>
            <a:ext cx="2960688" cy="192405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5605" name="Picture 7" descr="fig1"/>
          <p:cNvPicPr>
            <a:picLocks noChangeAspect="1" noChangeArrowheads="1"/>
          </p:cNvPicPr>
          <p:nvPr/>
        </p:nvPicPr>
        <p:blipFill>
          <a:blip r:embed="rId4" cstate="print">
            <a:extLst>
              <a:ext uri="{28A0092B-C50C-407E-A947-70E740481C1C}">
                <a14:useLocalDpi xmlns:a14="http://schemas.microsoft.com/office/drawing/2010/main" val="0"/>
              </a:ext>
            </a:extLst>
          </a:blip>
          <a:srcRect l="-2516" t="-6061" r="-1973" b="-6181"/>
          <a:stretch>
            <a:fillRect/>
          </a:stretch>
        </p:blipFill>
        <p:spPr bwMode="auto">
          <a:xfrm>
            <a:off x="463550" y="1217613"/>
            <a:ext cx="2919413" cy="127635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787912" name="Picture 8" descr="fig2"/>
          <p:cNvPicPr>
            <a:picLocks noChangeAspect="1" noChangeArrowheads="1"/>
          </p:cNvPicPr>
          <p:nvPr/>
        </p:nvPicPr>
        <p:blipFill>
          <a:blip r:embed="rId5" cstate="print">
            <a:extLst>
              <a:ext uri="{28A0092B-C50C-407E-A947-70E740481C1C}">
                <a14:useLocalDpi xmlns:a14="http://schemas.microsoft.com/office/drawing/2010/main" val="0"/>
              </a:ext>
            </a:extLst>
          </a:blip>
          <a:srcRect l="-1822" t="-3835" r="-1332" b="-1610"/>
          <a:stretch>
            <a:fillRect/>
          </a:stretch>
        </p:blipFill>
        <p:spPr bwMode="auto">
          <a:xfrm>
            <a:off x="425450" y="2527300"/>
            <a:ext cx="3216275" cy="189547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787917" name="Line 13"/>
          <p:cNvSpPr>
            <a:spLocks noChangeShapeType="1"/>
          </p:cNvSpPr>
          <p:nvPr/>
        </p:nvSpPr>
        <p:spPr bwMode="auto">
          <a:xfrm>
            <a:off x="2036763" y="1349375"/>
            <a:ext cx="0" cy="4538663"/>
          </a:xfrm>
          <a:prstGeom prst="line">
            <a:avLst/>
          </a:prstGeom>
          <a:noFill/>
          <a:ln w="2857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k-SK"/>
          </a:p>
        </p:txBody>
      </p:sp>
      <p:grpSp>
        <p:nvGrpSpPr>
          <p:cNvPr id="1787919" name="Group 15"/>
          <p:cNvGrpSpPr>
            <a:grpSpLocks/>
          </p:cNvGrpSpPr>
          <p:nvPr/>
        </p:nvGrpSpPr>
        <p:grpSpPr bwMode="auto">
          <a:xfrm>
            <a:off x="1724025" y="1327150"/>
            <a:ext cx="641350" cy="2759075"/>
            <a:chOff x="1086" y="836"/>
            <a:chExt cx="404" cy="1738"/>
          </a:xfrm>
        </p:grpSpPr>
        <p:sp>
          <p:nvSpPr>
            <p:cNvPr id="25609" name="Line 12"/>
            <p:cNvSpPr>
              <a:spLocks noChangeShapeType="1"/>
            </p:cNvSpPr>
            <p:nvPr/>
          </p:nvSpPr>
          <p:spPr bwMode="auto">
            <a:xfrm>
              <a:off x="1490" y="836"/>
              <a:ext cx="0" cy="1738"/>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k-SK"/>
            </a:p>
          </p:txBody>
        </p:sp>
        <p:sp>
          <p:nvSpPr>
            <p:cNvPr id="25610" name="Line 14"/>
            <p:cNvSpPr>
              <a:spLocks noChangeShapeType="1"/>
            </p:cNvSpPr>
            <p:nvPr/>
          </p:nvSpPr>
          <p:spPr bwMode="auto">
            <a:xfrm>
              <a:off x="1086" y="1173"/>
              <a:ext cx="0" cy="1394"/>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k-SK"/>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787912"/>
                                        </p:tgtEl>
                                        <p:attrNameLst>
                                          <p:attrName>style.visibility</p:attrName>
                                        </p:attrNameLst>
                                      </p:cBhvr>
                                      <p:to>
                                        <p:strVal val="visible"/>
                                      </p:to>
                                    </p:set>
                                    <p:animEffect transition="in" filter="wipe(left)">
                                      <p:cBhvr>
                                        <p:cTn id="7" dur="1000"/>
                                        <p:tgtEl>
                                          <p:spTgt spid="17879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1787919"/>
                                        </p:tgtEl>
                                        <p:attrNameLst>
                                          <p:attrName>style.visibility</p:attrName>
                                        </p:attrNameLst>
                                      </p:cBhvr>
                                      <p:to>
                                        <p:strVal val="visible"/>
                                      </p:to>
                                    </p:set>
                                    <p:animEffect transition="in" filter="wipe(down)">
                                      <p:cBhvr>
                                        <p:cTn id="12" dur="2000"/>
                                        <p:tgtEl>
                                          <p:spTgt spid="178791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787910"/>
                                        </p:tgtEl>
                                        <p:attrNameLst>
                                          <p:attrName>style.visibility</p:attrName>
                                        </p:attrNameLst>
                                      </p:cBhvr>
                                      <p:to>
                                        <p:strVal val="visible"/>
                                      </p:to>
                                    </p:set>
                                    <p:animEffect transition="in" filter="wipe(left)">
                                      <p:cBhvr>
                                        <p:cTn id="17" dur="1000"/>
                                        <p:tgtEl>
                                          <p:spTgt spid="178791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787917"/>
                                        </p:tgtEl>
                                        <p:attrNameLst>
                                          <p:attrName>style.visibility</p:attrName>
                                        </p:attrNameLst>
                                      </p:cBhvr>
                                      <p:to>
                                        <p:strVal val="visible"/>
                                      </p:to>
                                    </p:set>
                                    <p:animEffect transition="in" filter="wipe(down)">
                                      <p:cBhvr>
                                        <p:cTn id="22" dur="2000"/>
                                        <p:tgtEl>
                                          <p:spTgt spid="178791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7879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791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9954" name="Rectangle 2"/>
          <p:cNvSpPr>
            <a:spLocks noGrp="1" noChangeArrowheads="1"/>
          </p:cNvSpPr>
          <p:nvPr>
            <p:ph type="title"/>
          </p:nvPr>
        </p:nvSpPr>
        <p:spPr/>
        <p:txBody>
          <a:bodyPr/>
          <a:lstStyle/>
          <a:p>
            <a:pPr eaLnBrk="1" hangingPunct="1">
              <a:defRPr/>
            </a:pPr>
            <a:r>
              <a:rPr lang="sk-SK" smtClean="0"/>
              <a:t>Laplacián</a:t>
            </a:r>
          </a:p>
        </p:txBody>
      </p:sp>
      <p:graphicFrame>
        <p:nvGraphicFramePr>
          <p:cNvPr id="1789955" name="Object 3"/>
          <p:cNvGraphicFramePr>
            <a:graphicFrameLocks noChangeAspect="1"/>
          </p:cNvGraphicFramePr>
          <p:nvPr/>
        </p:nvGraphicFramePr>
        <p:xfrm>
          <a:off x="884238" y="3049588"/>
          <a:ext cx="5564187" cy="993775"/>
        </p:xfrm>
        <a:graphic>
          <a:graphicData uri="http://schemas.openxmlformats.org/presentationml/2006/ole">
            <mc:AlternateContent xmlns:mc="http://schemas.openxmlformats.org/markup-compatibility/2006">
              <mc:Choice xmlns:v="urn:schemas-microsoft-com:vml" Requires="v">
                <p:oleObj spid="_x0000_s26631" name="Rovnica" r:id="rId3" imgW="2343150" imgH="409575" progId="Equation.3">
                  <p:embed/>
                </p:oleObj>
              </mc:Choice>
              <mc:Fallback>
                <p:oleObj name="Rovnica" r:id="rId3" imgW="2343150" imgH="409575"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4238" y="3049588"/>
                        <a:ext cx="5564187" cy="993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89957" name="Object 5"/>
          <p:cNvGraphicFramePr>
            <a:graphicFrameLocks noChangeAspect="1"/>
          </p:cNvGraphicFramePr>
          <p:nvPr/>
        </p:nvGraphicFramePr>
        <p:xfrm>
          <a:off x="804863" y="4064000"/>
          <a:ext cx="5564187" cy="1054100"/>
        </p:xfrm>
        <a:graphic>
          <a:graphicData uri="http://schemas.openxmlformats.org/presentationml/2006/ole">
            <mc:AlternateContent xmlns:mc="http://schemas.openxmlformats.org/markup-compatibility/2006">
              <mc:Choice xmlns:v="urn:schemas-microsoft-com:vml" Requires="v">
                <p:oleObj spid="_x0000_s26632" name="Rovnica" r:id="rId5" imgW="2343150" imgH="438150" progId="Equation.3">
                  <p:embed/>
                </p:oleObj>
              </mc:Choice>
              <mc:Fallback>
                <p:oleObj name="Rovnica" r:id="rId5" imgW="2343150" imgH="438150" progId="Equation.3">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4863" y="4064000"/>
                        <a:ext cx="5564187" cy="1054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789958" name="Rectangle 6"/>
          <p:cNvSpPr>
            <a:spLocks noChangeArrowheads="1"/>
          </p:cNvSpPr>
          <p:nvPr/>
        </p:nvSpPr>
        <p:spPr bwMode="auto">
          <a:xfrm>
            <a:off x="809625" y="5526088"/>
            <a:ext cx="3978275" cy="66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None/>
            </a:pPr>
            <a:r>
              <a:rPr lang="sk-SK" b="0"/>
              <a:t>Konvolúcia </a:t>
            </a:r>
            <a:r>
              <a:rPr lang="en-US" b="0"/>
              <a:t> [1, -2, 1]</a:t>
            </a:r>
            <a:endParaRPr lang="en-US" b="0">
              <a:sym typeface="Symbol" pitchFamily="18" charset="2"/>
            </a:endParaRPr>
          </a:p>
        </p:txBody>
      </p:sp>
      <p:graphicFrame>
        <p:nvGraphicFramePr>
          <p:cNvPr id="1789959" name="Object 7"/>
          <p:cNvGraphicFramePr>
            <a:graphicFrameLocks noChangeAspect="1"/>
          </p:cNvGraphicFramePr>
          <p:nvPr/>
        </p:nvGraphicFramePr>
        <p:xfrm>
          <a:off x="3113088" y="1651000"/>
          <a:ext cx="2706687" cy="1052513"/>
        </p:xfrm>
        <a:graphic>
          <a:graphicData uri="http://schemas.openxmlformats.org/presentationml/2006/ole">
            <mc:AlternateContent xmlns:mc="http://schemas.openxmlformats.org/markup-compatibility/2006">
              <mc:Choice xmlns:v="urn:schemas-microsoft-com:vml" Requires="v">
                <p:oleObj spid="_x0000_s26633" name="Rovnice" r:id="rId7" imgW="1133475" imgH="438150" progId="Equation.3">
                  <p:embed/>
                </p:oleObj>
              </mc:Choice>
              <mc:Fallback>
                <p:oleObj name="Rovnice" r:id="rId7" imgW="1133475" imgH="438150" progId="Equation.3">
                  <p:embed/>
                  <p:pic>
                    <p:nvPicPr>
                      <p:cNvPr id="0"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13088" y="1651000"/>
                        <a:ext cx="2706687" cy="1052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1789959"/>
                                        </p:tgtEl>
                                        <p:attrNameLst>
                                          <p:attrName>style.visibility</p:attrName>
                                        </p:attrNameLst>
                                      </p:cBhvr>
                                      <p:to>
                                        <p:strVal val="visible"/>
                                      </p:to>
                                    </p:set>
                                    <p:anim calcmode="lin" valueType="num">
                                      <p:cBhvr additive="base">
                                        <p:cTn id="7" dur="500" fill="hold"/>
                                        <p:tgtEl>
                                          <p:spTgt spid="1789959"/>
                                        </p:tgtEl>
                                        <p:attrNameLst>
                                          <p:attrName>ppt_x</p:attrName>
                                        </p:attrNameLst>
                                      </p:cBhvr>
                                      <p:tavLst>
                                        <p:tav tm="0">
                                          <p:val>
                                            <p:strVal val="1+#ppt_w/2"/>
                                          </p:val>
                                        </p:tav>
                                        <p:tav tm="100000">
                                          <p:val>
                                            <p:strVal val="#ppt_x"/>
                                          </p:val>
                                        </p:tav>
                                      </p:tavLst>
                                    </p:anim>
                                    <p:anim calcmode="lin" valueType="num">
                                      <p:cBhvr additive="base">
                                        <p:cTn id="8" dur="500" fill="hold"/>
                                        <p:tgtEl>
                                          <p:spTgt spid="1789959"/>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1789955"/>
                                        </p:tgtEl>
                                        <p:attrNameLst>
                                          <p:attrName>style.visibility</p:attrName>
                                        </p:attrNameLst>
                                      </p:cBhvr>
                                      <p:to>
                                        <p:strVal val="visible"/>
                                      </p:to>
                                    </p:set>
                                    <p:anim calcmode="lin" valueType="num">
                                      <p:cBhvr additive="base">
                                        <p:cTn id="13" dur="500" fill="hold"/>
                                        <p:tgtEl>
                                          <p:spTgt spid="1789955"/>
                                        </p:tgtEl>
                                        <p:attrNameLst>
                                          <p:attrName>ppt_x</p:attrName>
                                        </p:attrNameLst>
                                      </p:cBhvr>
                                      <p:tavLst>
                                        <p:tav tm="0">
                                          <p:val>
                                            <p:strVal val="1+#ppt_w/2"/>
                                          </p:val>
                                        </p:tav>
                                        <p:tav tm="100000">
                                          <p:val>
                                            <p:strVal val="#ppt_x"/>
                                          </p:val>
                                        </p:tav>
                                      </p:tavLst>
                                    </p:anim>
                                    <p:anim calcmode="lin" valueType="num">
                                      <p:cBhvr additive="base">
                                        <p:cTn id="14" dur="500" fill="hold"/>
                                        <p:tgtEl>
                                          <p:spTgt spid="1789955"/>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p:cTn id="18" dur="1" fill="hold">
                                          <p:stCondLst>
                                            <p:cond delay="0"/>
                                          </p:stCondLst>
                                        </p:cTn>
                                        <p:tgtEl>
                                          <p:spTgt spid="1789957"/>
                                        </p:tgtEl>
                                        <p:attrNameLst>
                                          <p:attrName>style.visibility</p:attrName>
                                        </p:attrNameLst>
                                      </p:cBhvr>
                                      <p:to>
                                        <p:strVal val="visible"/>
                                      </p:to>
                                    </p:set>
                                    <p:anim calcmode="lin" valueType="num">
                                      <p:cBhvr additive="base">
                                        <p:cTn id="19" dur="500" fill="hold"/>
                                        <p:tgtEl>
                                          <p:spTgt spid="1789957"/>
                                        </p:tgtEl>
                                        <p:attrNameLst>
                                          <p:attrName>ppt_x</p:attrName>
                                        </p:attrNameLst>
                                      </p:cBhvr>
                                      <p:tavLst>
                                        <p:tav tm="0">
                                          <p:val>
                                            <p:strVal val="1+#ppt_w/2"/>
                                          </p:val>
                                        </p:tav>
                                        <p:tav tm="100000">
                                          <p:val>
                                            <p:strVal val="#ppt_x"/>
                                          </p:val>
                                        </p:tav>
                                      </p:tavLst>
                                    </p:anim>
                                    <p:anim calcmode="lin" valueType="num">
                                      <p:cBhvr additive="base">
                                        <p:cTn id="20" dur="500" fill="hold"/>
                                        <p:tgtEl>
                                          <p:spTgt spid="1789957"/>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7899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9958"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90978" name="Rectangle 2"/>
          <p:cNvSpPr>
            <a:spLocks noGrp="1" noChangeArrowheads="1"/>
          </p:cNvSpPr>
          <p:nvPr>
            <p:ph type="title"/>
          </p:nvPr>
        </p:nvSpPr>
        <p:spPr/>
        <p:txBody>
          <a:bodyPr/>
          <a:lstStyle/>
          <a:p>
            <a:pPr eaLnBrk="1" hangingPunct="1">
              <a:defRPr/>
            </a:pPr>
            <a:r>
              <a:rPr lang="sk-SK" smtClean="0"/>
              <a:t>Laplacián</a:t>
            </a:r>
          </a:p>
        </p:txBody>
      </p:sp>
      <p:pic>
        <p:nvPicPr>
          <p:cNvPr id="27651" name="Picture 4" descr="lapla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4713" y="1657350"/>
            <a:ext cx="2971800" cy="2538413"/>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pic>
      <p:grpSp>
        <p:nvGrpSpPr>
          <p:cNvPr id="27652" name="Group 6"/>
          <p:cNvGrpSpPr>
            <a:grpSpLocks noRot="1"/>
          </p:cNvGrpSpPr>
          <p:nvPr/>
        </p:nvGrpSpPr>
        <p:grpSpPr bwMode="auto">
          <a:xfrm>
            <a:off x="6248400" y="1852613"/>
            <a:ext cx="1874838" cy="1782762"/>
            <a:chOff x="3216" y="1248"/>
            <a:chExt cx="1181" cy="1123"/>
          </a:xfrm>
        </p:grpSpPr>
        <p:sp>
          <p:nvSpPr>
            <p:cNvPr id="27672" name="Rectangle 7"/>
            <p:cNvSpPr>
              <a:spLocks noChangeArrowheads="1"/>
            </p:cNvSpPr>
            <p:nvPr/>
          </p:nvSpPr>
          <p:spPr bwMode="auto">
            <a:xfrm>
              <a:off x="4003" y="1997"/>
              <a:ext cx="394"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spcBef>
                  <a:spcPct val="20000"/>
                </a:spcBef>
                <a:buClr>
                  <a:schemeClr val="hlink"/>
                </a:buClr>
                <a:buSzPct val="75000"/>
                <a:buFont typeface="Wingdings" pitchFamily="2" charset="2"/>
                <a:buNone/>
              </a:pPr>
              <a:r>
                <a:rPr lang="en-US" sz="1800" b="0"/>
                <a:t>0</a:t>
              </a:r>
            </a:p>
          </p:txBody>
        </p:sp>
        <p:sp>
          <p:nvSpPr>
            <p:cNvPr id="27673" name="Rectangle 8"/>
            <p:cNvSpPr>
              <a:spLocks noChangeArrowheads="1"/>
            </p:cNvSpPr>
            <p:nvPr/>
          </p:nvSpPr>
          <p:spPr bwMode="auto">
            <a:xfrm>
              <a:off x="3610" y="1997"/>
              <a:ext cx="393"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spcBef>
                  <a:spcPct val="20000"/>
                </a:spcBef>
                <a:buClr>
                  <a:schemeClr val="hlink"/>
                </a:buClr>
                <a:buSzPct val="75000"/>
                <a:buFont typeface="Wingdings" pitchFamily="2" charset="2"/>
                <a:buNone/>
              </a:pPr>
              <a:r>
                <a:rPr lang="en-US" sz="1800" b="0"/>
                <a:t>1</a:t>
              </a:r>
            </a:p>
          </p:txBody>
        </p:sp>
        <p:sp>
          <p:nvSpPr>
            <p:cNvPr id="27674" name="Rectangle 9"/>
            <p:cNvSpPr>
              <a:spLocks noChangeArrowheads="1"/>
            </p:cNvSpPr>
            <p:nvPr/>
          </p:nvSpPr>
          <p:spPr bwMode="auto">
            <a:xfrm>
              <a:off x="3216" y="1997"/>
              <a:ext cx="394"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spcBef>
                  <a:spcPct val="20000"/>
                </a:spcBef>
                <a:buClr>
                  <a:schemeClr val="hlink"/>
                </a:buClr>
                <a:buSzPct val="75000"/>
                <a:buFont typeface="Wingdings" pitchFamily="2" charset="2"/>
                <a:buNone/>
              </a:pPr>
              <a:r>
                <a:rPr lang="en-US" sz="1800" b="0"/>
                <a:t>0</a:t>
              </a:r>
            </a:p>
          </p:txBody>
        </p:sp>
        <p:sp>
          <p:nvSpPr>
            <p:cNvPr id="27675" name="Rectangle 10"/>
            <p:cNvSpPr>
              <a:spLocks noChangeArrowheads="1"/>
            </p:cNvSpPr>
            <p:nvPr/>
          </p:nvSpPr>
          <p:spPr bwMode="auto">
            <a:xfrm>
              <a:off x="4003" y="1623"/>
              <a:ext cx="394"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spcBef>
                  <a:spcPct val="20000"/>
                </a:spcBef>
                <a:buClr>
                  <a:schemeClr val="hlink"/>
                </a:buClr>
                <a:buSzPct val="75000"/>
                <a:buFont typeface="Wingdings" pitchFamily="2" charset="2"/>
                <a:buNone/>
              </a:pPr>
              <a:r>
                <a:rPr lang="en-US" sz="1800" b="0"/>
                <a:t>1</a:t>
              </a:r>
            </a:p>
          </p:txBody>
        </p:sp>
        <p:sp>
          <p:nvSpPr>
            <p:cNvPr id="27676" name="Rectangle 11"/>
            <p:cNvSpPr>
              <a:spLocks noChangeArrowheads="1"/>
            </p:cNvSpPr>
            <p:nvPr/>
          </p:nvSpPr>
          <p:spPr bwMode="auto">
            <a:xfrm>
              <a:off x="3610" y="1623"/>
              <a:ext cx="393"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spcBef>
                  <a:spcPct val="20000"/>
                </a:spcBef>
                <a:buClr>
                  <a:schemeClr val="hlink"/>
                </a:buClr>
                <a:buSzPct val="75000"/>
                <a:buFont typeface="Wingdings" pitchFamily="2" charset="2"/>
                <a:buNone/>
              </a:pPr>
              <a:r>
                <a:rPr lang="en-US" sz="1800" b="0"/>
                <a:t>-4</a:t>
              </a:r>
            </a:p>
          </p:txBody>
        </p:sp>
        <p:sp>
          <p:nvSpPr>
            <p:cNvPr id="27677" name="Rectangle 12"/>
            <p:cNvSpPr>
              <a:spLocks noChangeArrowheads="1"/>
            </p:cNvSpPr>
            <p:nvPr/>
          </p:nvSpPr>
          <p:spPr bwMode="auto">
            <a:xfrm>
              <a:off x="3216" y="1623"/>
              <a:ext cx="394"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spcBef>
                  <a:spcPct val="20000"/>
                </a:spcBef>
                <a:buClr>
                  <a:schemeClr val="hlink"/>
                </a:buClr>
                <a:buSzPct val="75000"/>
                <a:buFont typeface="Wingdings" pitchFamily="2" charset="2"/>
                <a:buNone/>
              </a:pPr>
              <a:r>
                <a:rPr lang="en-US" sz="1800" b="0"/>
                <a:t>1</a:t>
              </a:r>
            </a:p>
          </p:txBody>
        </p:sp>
        <p:sp>
          <p:nvSpPr>
            <p:cNvPr id="27678" name="Rectangle 13"/>
            <p:cNvSpPr>
              <a:spLocks noChangeArrowheads="1"/>
            </p:cNvSpPr>
            <p:nvPr/>
          </p:nvSpPr>
          <p:spPr bwMode="auto">
            <a:xfrm>
              <a:off x="4003" y="1248"/>
              <a:ext cx="394" cy="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spcBef>
                  <a:spcPct val="20000"/>
                </a:spcBef>
                <a:buClr>
                  <a:schemeClr val="hlink"/>
                </a:buClr>
                <a:buSzPct val="75000"/>
                <a:buFont typeface="Wingdings" pitchFamily="2" charset="2"/>
                <a:buNone/>
              </a:pPr>
              <a:r>
                <a:rPr lang="en-US" sz="1800" b="0"/>
                <a:t>0</a:t>
              </a:r>
            </a:p>
          </p:txBody>
        </p:sp>
        <p:sp>
          <p:nvSpPr>
            <p:cNvPr id="27679" name="Rectangle 14"/>
            <p:cNvSpPr>
              <a:spLocks noChangeArrowheads="1"/>
            </p:cNvSpPr>
            <p:nvPr/>
          </p:nvSpPr>
          <p:spPr bwMode="auto">
            <a:xfrm>
              <a:off x="3610" y="1248"/>
              <a:ext cx="393" cy="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spcBef>
                  <a:spcPct val="20000"/>
                </a:spcBef>
                <a:buClr>
                  <a:schemeClr val="hlink"/>
                </a:buClr>
                <a:buSzPct val="75000"/>
                <a:buFont typeface="Wingdings" pitchFamily="2" charset="2"/>
                <a:buNone/>
              </a:pPr>
              <a:r>
                <a:rPr lang="en-US" sz="1800" b="0"/>
                <a:t>1</a:t>
              </a:r>
            </a:p>
          </p:txBody>
        </p:sp>
        <p:sp>
          <p:nvSpPr>
            <p:cNvPr id="27680" name="Rectangle 15"/>
            <p:cNvSpPr>
              <a:spLocks noChangeArrowheads="1"/>
            </p:cNvSpPr>
            <p:nvPr/>
          </p:nvSpPr>
          <p:spPr bwMode="auto">
            <a:xfrm>
              <a:off x="3216" y="1248"/>
              <a:ext cx="394" cy="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spcBef>
                  <a:spcPct val="20000"/>
                </a:spcBef>
                <a:buClr>
                  <a:schemeClr val="hlink"/>
                </a:buClr>
                <a:buSzPct val="75000"/>
                <a:buFont typeface="Wingdings" pitchFamily="2" charset="2"/>
                <a:buNone/>
              </a:pPr>
              <a:r>
                <a:rPr lang="en-US" sz="1800" b="0"/>
                <a:t>0</a:t>
              </a:r>
            </a:p>
          </p:txBody>
        </p:sp>
        <p:sp>
          <p:nvSpPr>
            <p:cNvPr id="27681" name="Line 16"/>
            <p:cNvSpPr>
              <a:spLocks noChangeShapeType="1"/>
            </p:cNvSpPr>
            <p:nvPr/>
          </p:nvSpPr>
          <p:spPr bwMode="auto">
            <a:xfrm>
              <a:off x="3216" y="1248"/>
              <a:ext cx="1181" cy="0"/>
            </a:xfrm>
            <a:prstGeom prst="line">
              <a:avLst/>
            </a:prstGeom>
            <a:noFill/>
            <a:ln w="28575" cap="sq">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p>
          </p:txBody>
        </p:sp>
        <p:sp>
          <p:nvSpPr>
            <p:cNvPr id="27682" name="Line 17"/>
            <p:cNvSpPr>
              <a:spLocks noChangeShapeType="1"/>
            </p:cNvSpPr>
            <p:nvPr/>
          </p:nvSpPr>
          <p:spPr bwMode="auto">
            <a:xfrm>
              <a:off x="3216" y="1623"/>
              <a:ext cx="1181" cy="0"/>
            </a:xfrm>
            <a:prstGeom prst="line">
              <a:avLst/>
            </a:prstGeom>
            <a:noFill/>
            <a:ln w="285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p>
          </p:txBody>
        </p:sp>
        <p:sp>
          <p:nvSpPr>
            <p:cNvPr id="27683" name="Line 18"/>
            <p:cNvSpPr>
              <a:spLocks noChangeShapeType="1"/>
            </p:cNvSpPr>
            <p:nvPr/>
          </p:nvSpPr>
          <p:spPr bwMode="auto">
            <a:xfrm>
              <a:off x="3216" y="1997"/>
              <a:ext cx="1181" cy="0"/>
            </a:xfrm>
            <a:prstGeom prst="line">
              <a:avLst/>
            </a:prstGeom>
            <a:noFill/>
            <a:ln w="285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p>
          </p:txBody>
        </p:sp>
        <p:sp>
          <p:nvSpPr>
            <p:cNvPr id="27684" name="Line 19"/>
            <p:cNvSpPr>
              <a:spLocks noChangeShapeType="1"/>
            </p:cNvSpPr>
            <p:nvPr/>
          </p:nvSpPr>
          <p:spPr bwMode="auto">
            <a:xfrm>
              <a:off x="3216" y="2371"/>
              <a:ext cx="1181" cy="0"/>
            </a:xfrm>
            <a:prstGeom prst="line">
              <a:avLst/>
            </a:prstGeom>
            <a:noFill/>
            <a:ln w="28575" cap="sq">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p>
          </p:txBody>
        </p:sp>
        <p:sp>
          <p:nvSpPr>
            <p:cNvPr id="27685" name="Line 20"/>
            <p:cNvSpPr>
              <a:spLocks noChangeShapeType="1"/>
            </p:cNvSpPr>
            <p:nvPr/>
          </p:nvSpPr>
          <p:spPr bwMode="auto">
            <a:xfrm>
              <a:off x="3216" y="1248"/>
              <a:ext cx="0" cy="1123"/>
            </a:xfrm>
            <a:prstGeom prst="line">
              <a:avLst/>
            </a:prstGeom>
            <a:noFill/>
            <a:ln w="28575" cap="sq">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p>
          </p:txBody>
        </p:sp>
        <p:sp>
          <p:nvSpPr>
            <p:cNvPr id="27686" name="Line 21"/>
            <p:cNvSpPr>
              <a:spLocks noChangeShapeType="1"/>
            </p:cNvSpPr>
            <p:nvPr/>
          </p:nvSpPr>
          <p:spPr bwMode="auto">
            <a:xfrm>
              <a:off x="3610" y="1248"/>
              <a:ext cx="0" cy="1123"/>
            </a:xfrm>
            <a:prstGeom prst="line">
              <a:avLst/>
            </a:prstGeom>
            <a:noFill/>
            <a:ln w="285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p>
          </p:txBody>
        </p:sp>
        <p:sp>
          <p:nvSpPr>
            <p:cNvPr id="27687" name="Line 22"/>
            <p:cNvSpPr>
              <a:spLocks noChangeShapeType="1"/>
            </p:cNvSpPr>
            <p:nvPr/>
          </p:nvSpPr>
          <p:spPr bwMode="auto">
            <a:xfrm>
              <a:off x="4003" y="1248"/>
              <a:ext cx="0" cy="1123"/>
            </a:xfrm>
            <a:prstGeom prst="line">
              <a:avLst/>
            </a:prstGeom>
            <a:noFill/>
            <a:ln w="285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p>
          </p:txBody>
        </p:sp>
        <p:sp>
          <p:nvSpPr>
            <p:cNvPr id="27688" name="Line 23"/>
            <p:cNvSpPr>
              <a:spLocks noChangeShapeType="1"/>
            </p:cNvSpPr>
            <p:nvPr/>
          </p:nvSpPr>
          <p:spPr bwMode="auto">
            <a:xfrm>
              <a:off x="4397" y="1248"/>
              <a:ext cx="0" cy="1123"/>
            </a:xfrm>
            <a:prstGeom prst="line">
              <a:avLst/>
            </a:prstGeom>
            <a:noFill/>
            <a:ln w="28575" cap="sq">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p>
          </p:txBody>
        </p:sp>
      </p:grpSp>
      <p:grpSp>
        <p:nvGrpSpPr>
          <p:cNvPr id="27653" name="Group 24"/>
          <p:cNvGrpSpPr>
            <a:grpSpLocks noRot="1"/>
          </p:cNvGrpSpPr>
          <p:nvPr/>
        </p:nvGrpSpPr>
        <p:grpSpPr bwMode="auto">
          <a:xfrm>
            <a:off x="6248400" y="4114800"/>
            <a:ext cx="1874838" cy="1782763"/>
            <a:chOff x="3216" y="1248"/>
            <a:chExt cx="1181" cy="1123"/>
          </a:xfrm>
        </p:grpSpPr>
        <p:sp>
          <p:nvSpPr>
            <p:cNvPr id="27655" name="Rectangle 25"/>
            <p:cNvSpPr>
              <a:spLocks noChangeArrowheads="1"/>
            </p:cNvSpPr>
            <p:nvPr/>
          </p:nvSpPr>
          <p:spPr bwMode="auto">
            <a:xfrm>
              <a:off x="4003" y="1997"/>
              <a:ext cx="394"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spcBef>
                  <a:spcPct val="20000"/>
                </a:spcBef>
                <a:buClr>
                  <a:schemeClr val="hlink"/>
                </a:buClr>
                <a:buSzPct val="75000"/>
                <a:buFont typeface="Wingdings" pitchFamily="2" charset="2"/>
                <a:buNone/>
              </a:pPr>
              <a:r>
                <a:rPr lang="en-US" sz="1800" b="0"/>
                <a:t>1</a:t>
              </a:r>
            </a:p>
          </p:txBody>
        </p:sp>
        <p:sp>
          <p:nvSpPr>
            <p:cNvPr id="27656" name="Rectangle 26"/>
            <p:cNvSpPr>
              <a:spLocks noChangeArrowheads="1"/>
            </p:cNvSpPr>
            <p:nvPr/>
          </p:nvSpPr>
          <p:spPr bwMode="auto">
            <a:xfrm>
              <a:off x="3610" y="1997"/>
              <a:ext cx="393"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spcBef>
                  <a:spcPct val="20000"/>
                </a:spcBef>
                <a:buClr>
                  <a:schemeClr val="hlink"/>
                </a:buClr>
                <a:buSzPct val="75000"/>
                <a:buFont typeface="Wingdings" pitchFamily="2" charset="2"/>
                <a:buNone/>
              </a:pPr>
              <a:r>
                <a:rPr lang="en-US" sz="1800" b="0"/>
                <a:t>1</a:t>
              </a:r>
            </a:p>
          </p:txBody>
        </p:sp>
        <p:sp>
          <p:nvSpPr>
            <p:cNvPr id="27657" name="Rectangle 27"/>
            <p:cNvSpPr>
              <a:spLocks noChangeArrowheads="1"/>
            </p:cNvSpPr>
            <p:nvPr/>
          </p:nvSpPr>
          <p:spPr bwMode="auto">
            <a:xfrm>
              <a:off x="3216" y="1997"/>
              <a:ext cx="394"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spcBef>
                  <a:spcPct val="20000"/>
                </a:spcBef>
                <a:buClr>
                  <a:schemeClr val="hlink"/>
                </a:buClr>
                <a:buSzPct val="75000"/>
                <a:buFont typeface="Wingdings" pitchFamily="2" charset="2"/>
                <a:buNone/>
              </a:pPr>
              <a:r>
                <a:rPr lang="en-US" sz="1800" b="0"/>
                <a:t>1</a:t>
              </a:r>
            </a:p>
          </p:txBody>
        </p:sp>
        <p:sp>
          <p:nvSpPr>
            <p:cNvPr id="27658" name="Rectangle 28"/>
            <p:cNvSpPr>
              <a:spLocks noChangeArrowheads="1"/>
            </p:cNvSpPr>
            <p:nvPr/>
          </p:nvSpPr>
          <p:spPr bwMode="auto">
            <a:xfrm>
              <a:off x="4003" y="1623"/>
              <a:ext cx="394"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spcBef>
                  <a:spcPct val="20000"/>
                </a:spcBef>
                <a:buClr>
                  <a:schemeClr val="hlink"/>
                </a:buClr>
                <a:buSzPct val="75000"/>
                <a:buFont typeface="Wingdings" pitchFamily="2" charset="2"/>
                <a:buNone/>
              </a:pPr>
              <a:r>
                <a:rPr lang="en-US" sz="1800" b="0"/>
                <a:t>1</a:t>
              </a:r>
            </a:p>
          </p:txBody>
        </p:sp>
        <p:sp>
          <p:nvSpPr>
            <p:cNvPr id="27659" name="Rectangle 29"/>
            <p:cNvSpPr>
              <a:spLocks noChangeArrowheads="1"/>
            </p:cNvSpPr>
            <p:nvPr/>
          </p:nvSpPr>
          <p:spPr bwMode="auto">
            <a:xfrm>
              <a:off x="3610" y="1623"/>
              <a:ext cx="393"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spcBef>
                  <a:spcPct val="20000"/>
                </a:spcBef>
                <a:buClr>
                  <a:schemeClr val="hlink"/>
                </a:buClr>
                <a:buSzPct val="75000"/>
                <a:buFont typeface="Wingdings" pitchFamily="2" charset="2"/>
                <a:buNone/>
              </a:pPr>
              <a:r>
                <a:rPr lang="en-US" sz="1800" b="0"/>
                <a:t>-8</a:t>
              </a:r>
            </a:p>
          </p:txBody>
        </p:sp>
        <p:sp>
          <p:nvSpPr>
            <p:cNvPr id="27660" name="Rectangle 30"/>
            <p:cNvSpPr>
              <a:spLocks noChangeArrowheads="1"/>
            </p:cNvSpPr>
            <p:nvPr/>
          </p:nvSpPr>
          <p:spPr bwMode="auto">
            <a:xfrm>
              <a:off x="3216" y="1623"/>
              <a:ext cx="394"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spcBef>
                  <a:spcPct val="20000"/>
                </a:spcBef>
                <a:buClr>
                  <a:schemeClr val="hlink"/>
                </a:buClr>
                <a:buSzPct val="75000"/>
                <a:buFont typeface="Wingdings" pitchFamily="2" charset="2"/>
                <a:buNone/>
              </a:pPr>
              <a:r>
                <a:rPr lang="en-US" sz="1800" b="0"/>
                <a:t>1</a:t>
              </a:r>
            </a:p>
          </p:txBody>
        </p:sp>
        <p:sp>
          <p:nvSpPr>
            <p:cNvPr id="27661" name="Rectangle 31"/>
            <p:cNvSpPr>
              <a:spLocks noChangeArrowheads="1"/>
            </p:cNvSpPr>
            <p:nvPr/>
          </p:nvSpPr>
          <p:spPr bwMode="auto">
            <a:xfrm>
              <a:off x="4003" y="1248"/>
              <a:ext cx="394" cy="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spcBef>
                  <a:spcPct val="20000"/>
                </a:spcBef>
                <a:buClr>
                  <a:schemeClr val="hlink"/>
                </a:buClr>
                <a:buSzPct val="75000"/>
                <a:buFont typeface="Wingdings" pitchFamily="2" charset="2"/>
                <a:buNone/>
              </a:pPr>
              <a:r>
                <a:rPr lang="en-US" sz="1800" b="0"/>
                <a:t>1</a:t>
              </a:r>
            </a:p>
          </p:txBody>
        </p:sp>
        <p:sp>
          <p:nvSpPr>
            <p:cNvPr id="27662" name="Rectangle 32"/>
            <p:cNvSpPr>
              <a:spLocks noChangeArrowheads="1"/>
            </p:cNvSpPr>
            <p:nvPr/>
          </p:nvSpPr>
          <p:spPr bwMode="auto">
            <a:xfrm>
              <a:off x="3610" y="1248"/>
              <a:ext cx="393" cy="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spcBef>
                  <a:spcPct val="20000"/>
                </a:spcBef>
                <a:buClr>
                  <a:schemeClr val="hlink"/>
                </a:buClr>
                <a:buSzPct val="75000"/>
                <a:buFont typeface="Wingdings" pitchFamily="2" charset="2"/>
                <a:buNone/>
              </a:pPr>
              <a:r>
                <a:rPr lang="en-US" sz="1800" b="0"/>
                <a:t>1</a:t>
              </a:r>
            </a:p>
          </p:txBody>
        </p:sp>
        <p:sp>
          <p:nvSpPr>
            <p:cNvPr id="27663" name="Rectangle 33"/>
            <p:cNvSpPr>
              <a:spLocks noChangeArrowheads="1"/>
            </p:cNvSpPr>
            <p:nvPr/>
          </p:nvSpPr>
          <p:spPr bwMode="auto">
            <a:xfrm>
              <a:off x="3216" y="1248"/>
              <a:ext cx="394" cy="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spcBef>
                  <a:spcPct val="20000"/>
                </a:spcBef>
                <a:buClr>
                  <a:schemeClr val="hlink"/>
                </a:buClr>
                <a:buSzPct val="75000"/>
                <a:buFont typeface="Wingdings" pitchFamily="2" charset="2"/>
                <a:buNone/>
              </a:pPr>
              <a:r>
                <a:rPr lang="en-US" sz="1800" b="0"/>
                <a:t>1</a:t>
              </a:r>
            </a:p>
          </p:txBody>
        </p:sp>
        <p:sp>
          <p:nvSpPr>
            <p:cNvPr id="27664" name="Line 34"/>
            <p:cNvSpPr>
              <a:spLocks noChangeShapeType="1"/>
            </p:cNvSpPr>
            <p:nvPr/>
          </p:nvSpPr>
          <p:spPr bwMode="auto">
            <a:xfrm>
              <a:off x="3216" y="1248"/>
              <a:ext cx="1181" cy="0"/>
            </a:xfrm>
            <a:prstGeom prst="line">
              <a:avLst/>
            </a:prstGeom>
            <a:noFill/>
            <a:ln w="28575" cap="sq">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p>
          </p:txBody>
        </p:sp>
        <p:sp>
          <p:nvSpPr>
            <p:cNvPr id="27665" name="Line 35"/>
            <p:cNvSpPr>
              <a:spLocks noChangeShapeType="1"/>
            </p:cNvSpPr>
            <p:nvPr/>
          </p:nvSpPr>
          <p:spPr bwMode="auto">
            <a:xfrm>
              <a:off x="3216" y="1623"/>
              <a:ext cx="1181" cy="0"/>
            </a:xfrm>
            <a:prstGeom prst="line">
              <a:avLst/>
            </a:prstGeom>
            <a:noFill/>
            <a:ln w="285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p>
          </p:txBody>
        </p:sp>
        <p:sp>
          <p:nvSpPr>
            <p:cNvPr id="27666" name="Line 36"/>
            <p:cNvSpPr>
              <a:spLocks noChangeShapeType="1"/>
            </p:cNvSpPr>
            <p:nvPr/>
          </p:nvSpPr>
          <p:spPr bwMode="auto">
            <a:xfrm>
              <a:off x="3216" y="1997"/>
              <a:ext cx="1181" cy="0"/>
            </a:xfrm>
            <a:prstGeom prst="line">
              <a:avLst/>
            </a:prstGeom>
            <a:noFill/>
            <a:ln w="285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p>
          </p:txBody>
        </p:sp>
        <p:sp>
          <p:nvSpPr>
            <p:cNvPr id="27667" name="Line 37"/>
            <p:cNvSpPr>
              <a:spLocks noChangeShapeType="1"/>
            </p:cNvSpPr>
            <p:nvPr/>
          </p:nvSpPr>
          <p:spPr bwMode="auto">
            <a:xfrm>
              <a:off x="3216" y="2371"/>
              <a:ext cx="1181" cy="0"/>
            </a:xfrm>
            <a:prstGeom prst="line">
              <a:avLst/>
            </a:prstGeom>
            <a:noFill/>
            <a:ln w="28575" cap="sq">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p>
          </p:txBody>
        </p:sp>
        <p:sp>
          <p:nvSpPr>
            <p:cNvPr id="27668" name="Line 38"/>
            <p:cNvSpPr>
              <a:spLocks noChangeShapeType="1"/>
            </p:cNvSpPr>
            <p:nvPr/>
          </p:nvSpPr>
          <p:spPr bwMode="auto">
            <a:xfrm>
              <a:off x="3216" y="1248"/>
              <a:ext cx="0" cy="1123"/>
            </a:xfrm>
            <a:prstGeom prst="line">
              <a:avLst/>
            </a:prstGeom>
            <a:noFill/>
            <a:ln w="28575" cap="sq">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p>
          </p:txBody>
        </p:sp>
        <p:sp>
          <p:nvSpPr>
            <p:cNvPr id="27669" name="Line 39"/>
            <p:cNvSpPr>
              <a:spLocks noChangeShapeType="1"/>
            </p:cNvSpPr>
            <p:nvPr/>
          </p:nvSpPr>
          <p:spPr bwMode="auto">
            <a:xfrm>
              <a:off x="3610" y="1248"/>
              <a:ext cx="0" cy="1123"/>
            </a:xfrm>
            <a:prstGeom prst="line">
              <a:avLst/>
            </a:prstGeom>
            <a:noFill/>
            <a:ln w="285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p>
          </p:txBody>
        </p:sp>
        <p:sp>
          <p:nvSpPr>
            <p:cNvPr id="27670" name="Line 40"/>
            <p:cNvSpPr>
              <a:spLocks noChangeShapeType="1"/>
            </p:cNvSpPr>
            <p:nvPr/>
          </p:nvSpPr>
          <p:spPr bwMode="auto">
            <a:xfrm>
              <a:off x="4003" y="1248"/>
              <a:ext cx="0" cy="1123"/>
            </a:xfrm>
            <a:prstGeom prst="line">
              <a:avLst/>
            </a:prstGeom>
            <a:noFill/>
            <a:ln w="285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p>
          </p:txBody>
        </p:sp>
        <p:sp>
          <p:nvSpPr>
            <p:cNvPr id="27671" name="Line 41"/>
            <p:cNvSpPr>
              <a:spLocks noChangeShapeType="1"/>
            </p:cNvSpPr>
            <p:nvPr/>
          </p:nvSpPr>
          <p:spPr bwMode="auto">
            <a:xfrm>
              <a:off x="4397" y="1248"/>
              <a:ext cx="0" cy="1123"/>
            </a:xfrm>
            <a:prstGeom prst="line">
              <a:avLst/>
            </a:prstGeom>
            <a:noFill/>
            <a:ln w="28575" cap="sq">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p>
          </p:txBody>
        </p:sp>
      </p:grpSp>
      <p:sp>
        <p:nvSpPr>
          <p:cNvPr id="27654" name="Rectangle 43"/>
          <p:cNvSpPr>
            <a:spLocks noChangeArrowheads="1"/>
          </p:cNvSpPr>
          <p:nvPr/>
        </p:nvSpPr>
        <p:spPr bwMode="auto">
          <a:xfrm>
            <a:off x="476250" y="4413250"/>
            <a:ext cx="4833938" cy="2300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l">
              <a:spcBef>
                <a:spcPct val="20000"/>
              </a:spcBef>
              <a:buClr>
                <a:schemeClr val="hlink"/>
              </a:buClr>
              <a:buSzPct val="75000"/>
              <a:buFont typeface="Wingdings" pitchFamily="2" charset="2"/>
              <a:buNone/>
            </a:pPr>
            <a:r>
              <a:rPr lang="sk-SK" b="0"/>
              <a:t>Nevýhody:</a:t>
            </a:r>
          </a:p>
          <a:p>
            <a:pPr marL="742950" lvl="1" indent="-285750" algn="l">
              <a:spcBef>
                <a:spcPct val="20000"/>
              </a:spcBef>
              <a:buClr>
                <a:schemeClr val="tx2"/>
              </a:buClr>
              <a:buSzPct val="75000"/>
              <a:buFont typeface="Wingdings" pitchFamily="2" charset="2"/>
              <a:buNone/>
            </a:pPr>
            <a:r>
              <a:rPr lang="sk-SK" b="0"/>
              <a:t>Veľmi citlivý na šum</a:t>
            </a:r>
          </a:p>
          <a:p>
            <a:pPr marL="742950" lvl="1" indent="-285750" algn="l">
              <a:spcBef>
                <a:spcPct val="20000"/>
              </a:spcBef>
              <a:buClr>
                <a:schemeClr val="tx2"/>
              </a:buClr>
              <a:buSzPct val="75000"/>
              <a:buFont typeface="Wingdings" pitchFamily="2" charset="2"/>
              <a:buNone/>
            </a:pPr>
            <a:r>
              <a:rPr lang="sk-SK" b="0"/>
              <a:t>Produkuje dvojité hrany</a:t>
            </a:r>
          </a:p>
          <a:p>
            <a:pPr marL="742950" lvl="1" indent="-285750" algn="l">
              <a:spcBef>
                <a:spcPct val="20000"/>
              </a:spcBef>
              <a:buClr>
                <a:schemeClr val="tx2"/>
              </a:buClr>
              <a:buSzPct val="75000"/>
              <a:buFont typeface="Wingdings" pitchFamily="2" charset="2"/>
              <a:buNone/>
            </a:pPr>
            <a:r>
              <a:rPr lang="sk-SK" b="0"/>
              <a:t>Neurčuje smer hrany</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93026" name="Rectangle 2"/>
          <p:cNvSpPr>
            <a:spLocks noGrp="1" noChangeArrowheads="1"/>
          </p:cNvSpPr>
          <p:nvPr>
            <p:ph type="title"/>
          </p:nvPr>
        </p:nvSpPr>
        <p:spPr/>
        <p:txBody>
          <a:bodyPr/>
          <a:lstStyle/>
          <a:p>
            <a:pPr eaLnBrk="1" hangingPunct="1">
              <a:defRPr/>
            </a:pPr>
            <a:r>
              <a:rPr lang="sk-SK" smtClean="0"/>
              <a:t>Laplacián</a:t>
            </a:r>
          </a:p>
        </p:txBody>
      </p:sp>
      <p:pic>
        <p:nvPicPr>
          <p:cNvPr id="28675" name="Picture 3" descr="cln1log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8550" y="1295400"/>
            <a:ext cx="2133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6" name="Rectangle 4"/>
          <p:cNvSpPr>
            <a:spLocks noGrp="1" noChangeArrowheads="1"/>
          </p:cNvSpPr>
          <p:nvPr>
            <p:ph type="body" idx="4294967295"/>
          </p:nvPr>
        </p:nvSpPr>
        <p:spPr>
          <a:xfrm>
            <a:off x="1089025" y="3505200"/>
            <a:ext cx="2259013" cy="566738"/>
          </a:xfrm>
          <a:noFill/>
        </p:spPr>
        <p:txBody>
          <a:bodyPr/>
          <a:lstStyle/>
          <a:p>
            <a:pPr marL="0" indent="0" eaLnBrk="1" hangingPunct="1"/>
            <a:r>
              <a:rPr lang="sk-SK" sz="1800" smtClean="0"/>
              <a:t>3</a:t>
            </a:r>
            <a:r>
              <a:rPr lang="sk-SK" sz="1800" smtClean="0">
                <a:sym typeface="Symbol" pitchFamily="18" charset="2"/>
              </a:rPr>
              <a:t>3</a:t>
            </a:r>
            <a:endParaRPr lang="sk-SK" sz="1800" smtClean="0"/>
          </a:p>
        </p:txBody>
      </p:sp>
      <p:pic>
        <p:nvPicPr>
          <p:cNvPr id="28677" name="Picture 5" descr="cln1log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1295400"/>
            <a:ext cx="2133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8" name="Rectangle 6"/>
          <p:cNvSpPr>
            <a:spLocks noChangeArrowheads="1"/>
          </p:cNvSpPr>
          <p:nvPr/>
        </p:nvSpPr>
        <p:spPr bwMode="auto">
          <a:xfrm>
            <a:off x="3384550" y="3505200"/>
            <a:ext cx="21336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None/>
            </a:pPr>
            <a:r>
              <a:rPr lang="en-US" sz="2000" b="0"/>
              <a:t>5</a:t>
            </a:r>
            <a:r>
              <a:rPr lang="en-US" sz="2000" b="0">
                <a:sym typeface="Symbol" pitchFamily="18" charset="2"/>
              </a:rPr>
              <a:t>5</a:t>
            </a:r>
            <a:endParaRPr lang="en-US" sz="2000" b="0"/>
          </a:p>
        </p:txBody>
      </p:sp>
      <p:pic>
        <p:nvPicPr>
          <p:cNvPr id="28679" name="Picture 8" descr="cln1zer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8550" y="4114800"/>
            <a:ext cx="2133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0" name="Picture 11" descr="cln1zer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84550" y="4114800"/>
            <a:ext cx="2133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1" name="Picture 14" descr="cln1zer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70550" y="4114800"/>
            <a:ext cx="2133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2" name="Picture 16" descr="cln1log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70550" y="1295400"/>
            <a:ext cx="2133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3" name="Rectangle 17"/>
          <p:cNvSpPr>
            <a:spLocks noChangeArrowheads="1"/>
          </p:cNvSpPr>
          <p:nvPr/>
        </p:nvSpPr>
        <p:spPr bwMode="auto">
          <a:xfrm>
            <a:off x="5670550" y="3505200"/>
            <a:ext cx="21336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None/>
            </a:pPr>
            <a:r>
              <a:rPr lang="en-US" sz="2000" b="0"/>
              <a:t>7</a:t>
            </a:r>
            <a:r>
              <a:rPr lang="en-US" sz="2000" b="0">
                <a:sym typeface="Symbol" pitchFamily="18" charset="2"/>
              </a:rPr>
              <a:t>7</a:t>
            </a:r>
            <a:endParaRPr lang="en-US" sz="2000" b="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9170" name="Rectangle 2"/>
          <p:cNvSpPr>
            <a:spLocks noGrp="1" noChangeArrowheads="1"/>
          </p:cNvSpPr>
          <p:nvPr>
            <p:ph type="title"/>
          </p:nvPr>
        </p:nvSpPr>
        <p:spPr/>
        <p:txBody>
          <a:bodyPr/>
          <a:lstStyle/>
          <a:p>
            <a:pPr eaLnBrk="1" hangingPunct="1">
              <a:defRPr/>
            </a:pPr>
            <a:r>
              <a:rPr lang="sk-SK" smtClean="0"/>
              <a:t>Laplacián Gaussiánu</a:t>
            </a:r>
          </a:p>
        </p:txBody>
      </p:sp>
      <p:sp>
        <p:nvSpPr>
          <p:cNvPr id="1799171" name="Rectangle 3"/>
          <p:cNvSpPr>
            <a:spLocks noGrp="1" noChangeArrowheads="1"/>
          </p:cNvSpPr>
          <p:nvPr>
            <p:ph type="body" idx="1"/>
          </p:nvPr>
        </p:nvSpPr>
        <p:spPr>
          <a:xfrm>
            <a:off x="457200" y="1600200"/>
            <a:ext cx="7372350" cy="2779713"/>
          </a:xfrm>
        </p:spPr>
        <p:txBody>
          <a:bodyPr/>
          <a:lstStyle/>
          <a:p>
            <a:pPr algn="ctr" eaLnBrk="1" hangingPunct="1">
              <a:lnSpc>
                <a:spcPct val="80000"/>
              </a:lnSpc>
            </a:pPr>
            <a:r>
              <a:rPr lang="sk-SK" smtClean="0"/>
              <a:t>Marr – Hildreth operátor, LoG operátor</a:t>
            </a:r>
          </a:p>
          <a:p>
            <a:pPr eaLnBrk="1" hangingPunct="1">
              <a:lnSpc>
                <a:spcPct val="80000"/>
              </a:lnSpc>
            </a:pPr>
            <a:endParaRPr lang="sk-SK" smtClean="0"/>
          </a:p>
          <a:p>
            <a:pPr eaLnBrk="1" hangingPunct="1">
              <a:lnSpc>
                <a:spcPct val="80000"/>
              </a:lnSpc>
            </a:pPr>
            <a:r>
              <a:rPr lang="sk-SK" smtClean="0"/>
              <a:t>Vyhladenie pomocou 2D Gaussiánu</a:t>
            </a:r>
          </a:p>
          <a:p>
            <a:pPr eaLnBrk="1" hangingPunct="1">
              <a:lnSpc>
                <a:spcPct val="80000"/>
              </a:lnSpc>
            </a:pPr>
            <a:endParaRPr lang="sk-SK" smtClean="0"/>
          </a:p>
          <a:p>
            <a:pPr eaLnBrk="1" hangingPunct="1">
              <a:lnSpc>
                <a:spcPct val="80000"/>
              </a:lnSpc>
            </a:pPr>
            <a:r>
              <a:rPr lang="sk-SK" smtClean="0"/>
              <a:t>Následná aplikácia Laplaciánu</a:t>
            </a:r>
          </a:p>
        </p:txBody>
      </p:sp>
      <p:graphicFrame>
        <p:nvGraphicFramePr>
          <p:cNvPr id="1799173" name="Object 5"/>
          <p:cNvGraphicFramePr>
            <a:graphicFrameLocks noChangeAspect="1"/>
          </p:cNvGraphicFramePr>
          <p:nvPr/>
        </p:nvGraphicFramePr>
        <p:xfrm>
          <a:off x="6673850" y="2373313"/>
          <a:ext cx="1781175" cy="573087"/>
        </p:xfrm>
        <a:graphic>
          <a:graphicData uri="http://schemas.openxmlformats.org/presentationml/2006/ole">
            <mc:AlternateContent xmlns:mc="http://schemas.openxmlformats.org/markup-compatibility/2006">
              <mc:Choice xmlns:v="urn:schemas-microsoft-com:vml" Requires="v">
                <p:oleObj spid="_x0000_s29705" name="Rovnica" r:id="rId4" imgW="711200" imgH="228600" progId="Equation.3">
                  <p:embed/>
                </p:oleObj>
              </mc:Choice>
              <mc:Fallback>
                <p:oleObj name="Rovnica" r:id="rId4" imgW="711200" imgH="228600" progId="Equation.3">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73850" y="2373313"/>
                        <a:ext cx="1781175" cy="573087"/>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1799176" name="Group 8"/>
          <p:cNvGrpSpPr>
            <a:grpSpLocks/>
          </p:cNvGrpSpPr>
          <p:nvPr/>
        </p:nvGrpSpPr>
        <p:grpSpPr bwMode="auto">
          <a:xfrm>
            <a:off x="5675313" y="3297238"/>
            <a:ext cx="3373437" cy="3449637"/>
            <a:chOff x="3575" y="2077"/>
            <a:chExt cx="2125" cy="2173"/>
          </a:xfrm>
        </p:grpSpPr>
        <p:pic>
          <p:nvPicPr>
            <p:cNvPr id="29703" name="Picture 4" descr="gauss2"/>
            <p:cNvPicPr>
              <a:picLocks noChangeAspect="1" noChangeArrowheads="1"/>
            </p:cNvPicPr>
            <p:nvPr/>
          </p:nvPicPr>
          <p:blipFill>
            <a:blip r:embed="rId6" cstate="print">
              <a:extLst>
                <a:ext uri="{28A0092B-C50C-407E-A947-70E740481C1C}">
                  <a14:useLocalDpi xmlns:a14="http://schemas.microsoft.com/office/drawing/2010/main" val="0"/>
                </a:ext>
              </a:extLst>
            </a:blip>
            <a:srcRect l="-2083" t="-2599" r="-1292" b="-2599"/>
            <a:stretch>
              <a:fillRect/>
            </a:stretch>
          </p:blipFill>
          <p:spPr bwMode="auto">
            <a:xfrm>
              <a:off x="3575" y="2863"/>
              <a:ext cx="2125" cy="1387"/>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pic>
        <p:graphicFrame>
          <p:nvGraphicFramePr>
            <p:cNvPr id="29704" name="Object 6"/>
            <p:cNvGraphicFramePr>
              <a:graphicFrameLocks noChangeAspect="1"/>
            </p:cNvGraphicFramePr>
            <p:nvPr/>
          </p:nvGraphicFramePr>
          <p:xfrm>
            <a:off x="4163" y="2077"/>
            <a:ext cx="1520" cy="608"/>
          </p:xfrm>
          <a:graphic>
            <a:graphicData uri="http://schemas.openxmlformats.org/presentationml/2006/ole">
              <mc:AlternateContent xmlns:mc="http://schemas.openxmlformats.org/markup-compatibility/2006">
                <mc:Choice xmlns:v="urn:schemas-microsoft-com:vml" Requires="v">
                  <p:oleObj spid="_x0000_s29706" name="Rovnice" r:id="rId7" imgW="1206500" imgH="482600" progId="Equation.3">
                    <p:embed/>
                  </p:oleObj>
                </mc:Choice>
                <mc:Fallback>
                  <p:oleObj name="Rovnice" r:id="rId7" imgW="1206500" imgH="482600" progId="Equation.3">
                    <p:embed/>
                    <p:pic>
                      <p:nvPicPr>
                        <p:cNvPr id="0"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63" y="2077"/>
                          <a:ext cx="1520" cy="608"/>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aphicFrame>
        <p:nvGraphicFramePr>
          <p:cNvPr id="1799175" name="Object 7"/>
          <p:cNvGraphicFramePr>
            <a:graphicFrameLocks noChangeAspect="1"/>
          </p:cNvGraphicFramePr>
          <p:nvPr/>
        </p:nvGraphicFramePr>
        <p:xfrm>
          <a:off x="501650" y="4030663"/>
          <a:ext cx="3246438" cy="1114425"/>
        </p:xfrm>
        <a:graphic>
          <a:graphicData uri="http://schemas.openxmlformats.org/presentationml/2006/ole">
            <mc:AlternateContent xmlns:mc="http://schemas.openxmlformats.org/markup-compatibility/2006">
              <mc:Choice xmlns:v="urn:schemas-microsoft-com:vml" Requires="v">
                <p:oleObj spid="_x0000_s29707" name="Rovnica" r:id="rId9" imgW="1294838" imgH="444307" progId="Equation.3">
                  <p:embed/>
                </p:oleObj>
              </mc:Choice>
              <mc:Fallback>
                <p:oleObj name="Rovnica" r:id="rId9" imgW="1294838" imgH="444307" progId="Equation.3">
                  <p:embed/>
                  <p:pic>
                    <p:nvPicPr>
                      <p:cNvPr id="0"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01650" y="4030663"/>
                        <a:ext cx="3246438" cy="111442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9917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99171">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9917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9917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99171">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7991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9171"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82" name="Rectangle 2"/>
          <p:cNvSpPr>
            <a:spLocks noGrp="1" noChangeArrowheads="1"/>
          </p:cNvSpPr>
          <p:nvPr>
            <p:ph type="title"/>
          </p:nvPr>
        </p:nvSpPr>
        <p:spPr>
          <a:xfrm>
            <a:off x="881063" y="423863"/>
            <a:ext cx="7772400" cy="1143000"/>
          </a:xfrm>
        </p:spPr>
        <p:txBody>
          <a:bodyPr/>
          <a:lstStyle/>
          <a:p>
            <a:pPr eaLnBrk="1" hangingPunct="1">
              <a:defRPr/>
            </a:pPr>
            <a:r>
              <a:rPr lang="sk-SK" smtClean="0"/>
              <a:t>Laplacián Gaussiánu</a:t>
            </a:r>
          </a:p>
        </p:txBody>
      </p:sp>
      <p:graphicFrame>
        <p:nvGraphicFramePr>
          <p:cNvPr id="1812483" name="Object 3"/>
          <p:cNvGraphicFramePr>
            <a:graphicFrameLocks noChangeAspect="1"/>
          </p:cNvGraphicFramePr>
          <p:nvPr/>
        </p:nvGraphicFramePr>
        <p:xfrm>
          <a:off x="2511425" y="2832100"/>
          <a:ext cx="4422775" cy="604838"/>
        </p:xfrm>
        <a:graphic>
          <a:graphicData uri="http://schemas.openxmlformats.org/presentationml/2006/ole">
            <mc:AlternateContent xmlns:mc="http://schemas.openxmlformats.org/markup-compatibility/2006">
              <mc:Choice xmlns:v="urn:schemas-microsoft-com:vml" Requires="v">
                <p:oleObj spid="_x0000_s30731" name="Rovnica" r:id="rId3" imgW="1765300" imgH="241300" progId="Equation.3">
                  <p:embed/>
                </p:oleObj>
              </mc:Choice>
              <mc:Fallback>
                <p:oleObj name="Rovnica" r:id="rId3" imgW="1765300" imgH="241300"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1425" y="2832100"/>
                        <a:ext cx="4422775" cy="604838"/>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0724" name="Object 6"/>
          <p:cNvGraphicFramePr>
            <a:graphicFrameLocks noChangeAspect="1"/>
          </p:cNvGraphicFramePr>
          <p:nvPr/>
        </p:nvGraphicFramePr>
        <p:xfrm>
          <a:off x="2436813" y="1792288"/>
          <a:ext cx="4656137" cy="565150"/>
        </p:xfrm>
        <a:graphic>
          <a:graphicData uri="http://schemas.openxmlformats.org/presentationml/2006/ole">
            <mc:AlternateContent xmlns:mc="http://schemas.openxmlformats.org/markup-compatibility/2006">
              <mc:Choice xmlns:v="urn:schemas-microsoft-com:vml" Requires="v">
                <p:oleObj spid="_x0000_s30732" name="Rovnica" r:id="rId5" imgW="1666875" imgH="190500" progId="Equation.3">
                  <p:embed/>
                </p:oleObj>
              </mc:Choice>
              <mc:Fallback>
                <p:oleObj name="Rovnica" r:id="rId5" imgW="1666875" imgH="190500" progId="Equation.3">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36813" y="1792288"/>
                        <a:ext cx="4656137" cy="565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99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812497" name="Group 17"/>
          <p:cNvGrpSpPr>
            <a:grpSpLocks/>
          </p:cNvGrpSpPr>
          <p:nvPr/>
        </p:nvGrpSpPr>
        <p:grpSpPr bwMode="auto">
          <a:xfrm>
            <a:off x="4522788" y="3752850"/>
            <a:ext cx="3738562" cy="3105150"/>
            <a:chOff x="2849" y="2364"/>
            <a:chExt cx="2355" cy="1956"/>
          </a:xfrm>
        </p:grpSpPr>
        <p:pic>
          <p:nvPicPr>
            <p:cNvPr id="30729"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49" y="2554"/>
              <a:ext cx="2355" cy="1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730" name="Text Box 12"/>
            <p:cNvSpPr txBox="1">
              <a:spLocks noChangeArrowheads="1"/>
            </p:cNvSpPr>
            <p:nvPr/>
          </p:nvSpPr>
          <p:spPr bwMode="auto">
            <a:xfrm>
              <a:off x="3371" y="2364"/>
              <a:ext cx="154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800" b="1">
                  <a:solidFill>
                    <a:schemeClr val="tx1"/>
                  </a:solidFill>
                  <a:latin typeface="Arial" charset="0"/>
                  <a:cs typeface="Arial" charset="0"/>
                </a:defRPr>
              </a:lvl1pPr>
              <a:lvl2pPr marL="742950" indent="-285750" eaLnBrk="0" hangingPunct="0">
                <a:defRPr sz="2800" b="1">
                  <a:solidFill>
                    <a:schemeClr val="tx1"/>
                  </a:solidFill>
                  <a:latin typeface="Arial" charset="0"/>
                  <a:cs typeface="Arial" charset="0"/>
                </a:defRPr>
              </a:lvl2pPr>
              <a:lvl3pPr marL="1143000" indent="-228600" eaLnBrk="0" hangingPunct="0">
                <a:defRPr sz="2800" b="1">
                  <a:solidFill>
                    <a:schemeClr val="tx1"/>
                  </a:solidFill>
                  <a:latin typeface="Arial" charset="0"/>
                  <a:cs typeface="Arial" charset="0"/>
                </a:defRPr>
              </a:lvl3pPr>
              <a:lvl4pPr marL="1600200" indent="-228600" eaLnBrk="0" hangingPunct="0">
                <a:defRPr sz="2800" b="1">
                  <a:solidFill>
                    <a:schemeClr val="tx1"/>
                  </a:solidFill>
                  <a:latin typeface="Arial" charset="0"/>
                  <a:cs typeface="Arial" charset="0"/>
                </a:defRPr>
              </a:lvl4pPr>
              <a:lvl5pPr marL="2057400" indent="-228600" eaLnBrk="0" hangingPunct="0">
                <a:defRPr sz="2800" b="1">
                  <a:solidFill>
                    <a:schemeClr val="tx1"/>
                  </a:solidFill>
                  <a:latin typeface="Arial" charset="0"/>
                  <a:cs typeface="Arial" charset="0"/>
                </a:defRPr>
              </a:lvl5pPr>
              <a:lvl6pPr marL="2514600" indent="-228600" algn="ctr" eaLnBrk="0" fontAlgn="base" hangingPunct="0">
                <a:spcBef>
                  <a:spcPct val="0"/>
                </a:spcBef>
                <a:spcAft>
                  <a:spcPct val="0"/>
                </a:spcAft>
                <a:defRPr sz="2800" b="1">
                  <a:solidFill>
                    <a:schemeClr val="tx1"/>
                  </a:solidFill>
                  <a:latin typeface="Arial" charset="0"/>
                  <a:cs typeface="Arial" charset="0"/>
                </a:defRPr>
              </a:lvl6pPr>
              <a:lvl7pPr marL="2971800" indent="-228600" algn="ctr" eaLnBrk="0" fontAlgn="base" hangingPunct="0">
                <a:spcBef>
                  <a:spcPct val="0"/>
                </a:spcBef>
                <a:spcAft>
                  <a:spcPct val="0"/>
                </a:spcAft>
                <a:defRPr sz="2800" b="1">
                  <a:solidFill>
                    <a:schemeClr val="tx1"/>
                  </a:solidFill>
                  <a:latin typeface="Arial" charset="0"/>
                  <a:cs typeface="Arial" charset="0"/>
                </a:defRPr>
              </a:lvl7pPr>
              <a:lvl8pPr marL="3429000" indent="-228600" algn="ctr" eaLnBrk="0" fontAlgn="base" hangingPunct="0">
                <a:spcBef>
                  <a:spcPct val="0"/>
                </a:spcBef>
                <a:spcAft>
                  <a:spcPct val="0"/>
                </a:spcAft>
                <a:defRPr sz="2800" b="1">
                  <a:solidFill>
                    <a:schemeClr val="tx1"/>
                  </a:solidFill>
                  <a:latin typeface="Arial" charset="0"/>
                  <a:cs typeface="Arial" charset="0"/>
                </a:defRPr>
              </a:lvl8pPr>
              <a:lvl9pPr marL="3886200" indent="-228600" algn="ctr" eaLnBrk="0" fontAlgn="base" hangingPunct="0">
                <a:spcBef>
                  <a:spcPct val="0"/>
                </a:spcBef>
                <a:spcAft>
                  <a:spcPct val="0"/>
                </a:spcAft>
                <a:defRPr sz="2800" b="1">
                  <a:solidFill>
                    <a:schemeClr val="tx1"/>
                  </a:solidFill>
                  <a:latin typeface="Arial" charset="0"/>
                  <a:cs typeface="Arial" charset="0"/>
                </a:defRPr>
              </a:lvl9pPr>
            </a:lstStyle>
            <a:p>
              <a:r>
                <a:rPr lang="en-US" sz="1800" b="0"/>
                <a:t>Laplacian of Gaussian</a:t>
              </a:r>
            </a:p>
          </p:txBody>
        </p:sp>
      </p:grpSp>
      <p:grpSp>
        <p:nvGrpSpPr>
          <p:cNvPr id="1812496" name="Group 16"/>
          <p:cNvGrpSpPr>
            <a:grpSpLocks/>
          </p:cNvGrpSpPr>
          <p:nvPr/>
        </p:nvGrpSpPr>
        <p:grpSpPr bwMode="auto">
          <a:xfrm>
            <a:off x="1169988" y="3952875"/>
            <a:ext cx="2733675" cy="2306638"/>
            <a:chOff x="737" y="2490"/>
            <a:chExt cx="1722" cy="1453"/>
          </a:xfrm>
        </p:grpSpPr>
        <p:graphicFrame>
          <p:nvGraphicFramePr>
            <p:cNvPr id="30727" name="Object 7"/>
            <p:cNvGraphicFramePr>
              <a:graphicFrameLocks noChangeAspect="1"/>
            </p:cNvGraphicFramePr>
            <p:nvPr/>
          </p:nvGraphicFramePr>
          <p:xfrm>
            <a:off x="737" y="2733"/>
            <a:ext cx="1722" cy="1210"/>
          </p:xfrm>
          <a:graphic>
            <a:graphicData uri="http://schemas.openxmlformats.org/presentationml/2006/ole">
              <mc:AlternateContent xmlns:mc="http://schemas.openxmlformats.org/markup-compatibility/2006">
                <mc:Choice xmlns:v="urn:schemas-microsoft-com:vml" Requires="v">
                  <p:oleObj spid="_x0000_s30733" name="Photo Editor Photo" r:id="rId8" imgW="4133333" imgH="2905531" progId="MSPhotoEd.3">
                    <p:embed/>
                  </p:oleObj>
                </mc:Choice>
                <mc:Fallback>
                  <p:oleObj name="Photo Editor Photo" r:id="rId8" imgW="4133333" imgH="2905531" progId="MSPhotoEd.3">
                    <p:embed/>
                    <p:pic>
                      <p:nvPicPr>
                        <p:cNvPr id="0"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37" y="2733"/>
                          <a:ext cx="1722" cy="1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0728" name="Text Box 13"/>
            <p:cNvSpPr txBox="1">
              <a:spLocks noChangeArrowheads="1"/>
            </p:cNvSpPr>
            <p:nvPr/>
          </p:nvSpPr>
          <p:spPr bwMode="auto">
            <a:xfrm>
              <a:off x="1223" y="2490"/>
              <a:ext cx="72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800" b="1">
                  <a:solidFill>
                    <a:schemeClr val="tx1"/>
                  </a:solidFill>
                  <a:latin typeface="Arial" charset="0"/>
                  <a:cs typeface="Arial" charset="0"/>
                </a:defRPr>
              </a:lvl1pPr>
              <a:lvl2pPr marL="742950" indent="-285750" eaLnBrk="0" hangingPunct="0">
                <a:defRPr sz="2800" b="1">
                  <a:solidFill>
                    <a:schemeClr val="tx1"/>
                  </a:solidFill>
                  <a:latin typeface="Arial" charset="0"/>
                  <a:cs typeface="Arial" charset="0"/>
                </a:defRPr>
              </a:lvl2pPr>
              <a:lvl3pPr marL="1143000" indent="-228600" eaLnBrk="0" hangingPunct="0">
                <a:defRPr sz="2800" b="1">
                  <a:solidFill>
                    <a:schemeClr val="tx1"/>
                  </a:solidFill>
                  <a:latin typeface="Arial" charset="0"/>
                  <a:cs typeface="Arial" charset="0"/>
                </a:defRPr>
              </a:lvl3pPr>
              <a:lvl4pPr marL="1600200" indent="-228600" eaLnBrk="0" hangingPunct="0">
                <a:defRPr sz="2800" b="1">
                  <a:solidFill>
                    <a:schemeClr val="tx1"/>
                  </a:solidFill>
                  <a:latin typeface="Arial" charset="0"/>
                  <a:cs typeface="Arial" charset="0"/>
                </a:defRPr>
              </a:lvl4pPr>
              <a:lvl5pPr marL="2057400" indent="-228600" eaLnBrk="0" hangingPunct="0">
                <a:defRPr sz="2800" b="1">
                  <a:solidFill>
                    <a:schemeClr val="tx1"/>
                  </a:solidFill>
                  <a:latin typeface="Arial" charset="0"/>
                  <a:cs typeface="Arial" charset="0"/>
                </a:defRPr>
              </a:lvl5pPr>
              <a:lvl6pPr marL="2514600" indent="-228600" algn="ctr" eaLnBrk="0" fontAlgn="base" hangingPunct="0">
                <a:spcBef>
                  <a:spcPct val="0"/>
                </a:spcBef>
                <a:spcAft>
                  <a:spcPct val="0"/>
                </a:spcAft>
                <a:defRPr sz="2800" b="1">
                  <a:solidFill>
                    <a:schemeClr val="tx1"/>
                  </a:solidFill>
                  <a:latin typeface="Arial" charset="0"/>
                  <a:cs typeface="Arial" charset="0"/>
                </a:defRPr>
              </a:lvl6pPr>
              <a:lvl7pPr marL="2971800" indent="-228600" algn="ctr" eaLnBrk="0" fontAlgn="base" hangingPunct="0">
                <a:spcBef>
                  <a:spcPct val="0"/>
                </a:spcBef>
                <a:spcAft>
                  <a:spcPct val="0"/>
                </a:spcAft>
                <a:defRPr sz="2800" b="1">
                  <a:solidFill>
                    <a:schemeClr val="tx1"/>
                  </a:solidFill>
                  <a:latin typeface="Arial" charset="0"/>
                  <a:cs typeface="Arial" charset="0"/>
                </a:defRPr>
              </a:lvl7pPr>
              <a:lvl8pPr marL="3429000" indent="-228600" algn="ctr" eaLnBrk="0" fontAlgn="base" hangingPunct="0">
                <a:spcBef>
                  <a:spcPct val="0"/>
                </a:spcBef>
                <a:spcAft>
                  <a:spcPct val="0"/>
                </a:spcAft>
                <a:defRPr sz="2800" b="1">
                  <a:solidFill>
                    <a:schemeClr val="tx1"/>
                  </a:solidFill>
                  <a:latin typeface="Arial" charset="0"/>
                  <a:cs typeface="Arial" charset="0"/>
                </a:defRPr>
              </a:lvl8pPr>
              <a:lvl9pPr marL="3886200" indent="-228600" algn="ctr" eaLnBrk="0" fontAlgn="base" hangingPunct="0">
                <a:spcBef>
                  <a:spcPct val="0"/>
                </a:spcBef>
                <a:spcAft>
                  <a:spcPct val="0"/>
                </a:spcAft>
                <a:defRPr sz="2800" b="1">
                  <a:solidFill>
                    <a:schemeClr val="tx1"/>
                  </a:solidFill>
                  <a:latin typeface="Arial" charset="0"/>
                  <a:cs typeface="Arial" charset="0"/>
                </a:defRPr>
              </a:lvl9pPr>
            </a:lstStyle>
            <a:p>
              <a:r>
                <a:rPr lang="en-US" sz="1800" b="0"/>
                <a:t>Gaussian</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81248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81249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8124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990600"/>
            <a:ext cx="8610600" cy="542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9163" y="171450"/>
            <a:ext cx="2989262" cy="2001838"/>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771" name="Picture 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53013" y="200025"/>
            <a:ext cx="2989262" cy="2001838"/>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772" name="Picture 4"/>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8688" y="2376488"/>
            <a:ext cx="2989262" cy="2001837"/>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773" name="Picture 5"/>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72063" y="2400300"/>
            <a:ext cx="2989262" cy="2001838"/>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774" name="Picture 6"/>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62025" y="4581525"/>
            <a:ext cx="2989263" cy="2001838"/>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775" name="Picture 7"/>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57775" y="4600575"/>
            <a:ext cx="2989263" cy="2001838"/>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32776" name="Object 8"/>
          <p:cNvGraphicFramePr>
            <a:graphicFrameLocks noChangeAspect="1"/>
          </p:cNvGraphicFramePr>
          <p:nvPr/>
        </p:nvGraphicFramePr>
        <p:xfrm>
          <a:off x="176213" y="944563"/>
          <a:ext cx="711200" cy="355600"/>
        </p:xfrm>
        <a:graphic>
          <a:graphicData uri="http://schemas.openxmlformats.org/presentationml/2006/ole">
            <mc:AlternateContent xmlns:mc="http://schemas.openxmlformats.org/markup-compatibility/2006">
              <mc:Choice xmlns:v="urn:schemas-microsoft-com:vml" Requires="v">
                <p:oleObj spid="_x0000_s32779" name="Rovnice" r:id="rId9" imgW="355138" imgH="177569" progId="Equation.3">
                  <p:embed/>
                </p:oleObj>
              </mc:Choice>
              <mc:Fallback>
                <p:oleObj name="Rovnice" r:id="rId9" imgW="355138" imgH="177569" progId="Equation.3">
                  <p:embed/>
                  <p:pic>
                    <p:nvPicPr>
                      <p:cNvPr id="0" name="Object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76213" y="944563"/>
                        <a:ext cx="711200" cy="3556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2777" name="Object 9"/>
          <p:cNvGraphicFramePr>
            <a:graphicFrameLocks noChangeAspect="1"/>
          </p:cNvGraphicFramePr>
          <p:nvPr/>
        </p:nvGraphicFramePr>
        <p:xfrm>
          <a:off x="188913" y="5454650"/>
          <a:ext cx="762000" cy="355600"/>
        </p:xfrm>
        <a:graphic>
          <a:graphicData uri="http://schemas.openxmlformats.org/presentationml/2006/ole">
            <mc:AlternateContent xmlns:mc="http://schemas.openxmlformats.org/markup-compatibility/2006">
              <mc:Choice xmlns:v="urn:schemas-microsoft-com:vml" Requires="v">
                <p:oleObj spid="_x0000_s32780" name="Rovnice" r:id="rId11" imgW="380670" imgH="177646" progId="Equation.3">
                  <p:embed/>
                </p:oleObj>
              </mc:Choice>
              <mc:Fallback>
                <p:oleObj name="Rovnice" r:id="rId11" imgW="380670" imgH="177646" progId="Equation.3">
                  <p:embed/>
                  <p:pic>
                    <p:nvPicPr>
                      <p:cNvPr id="0" name="Object 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88913" y="5454650"/>
                        <a:ext cx="762000" cy="3556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2778" name="Object 10"/>
          <p:cNvGraphicFramePr>
            <a:graphicFrameLocks noChangeAspect="1"/>
          </p:cNvGraphicFramePr>
          <p:nvPr/>
        </p:nvGraphicFramePr>
        <p:xfrm>
          <a:off x="168275" y="3206750"/>
          <a:ext cx="736600" cy="355600"/>
        </p:xfrm>
        <a:graphic>
          <a:graphicData uri="http://schemas.openxmlformats.org/presentationml/2006/ole">
            <mc:AlternateContent xmlns:mc="http://schemas.openxmlformats.org/markup-compatibility/2006">
              <mc:Choice xmlns:v="urn:schemas-microsoft-com:vml" Requires="v">
                <p:oleObj spid="_x0000_s32781" name="Rovnice" r:id="rId13" imgW="368140" imgH="177723" progId="Equation.3">
                  <p:embed/>
                </p:oleObj>
              </mc:Choice>
              <mc:Fallback>
                <p:oleObj name="Rovnice" r:id="rId13" imgW="368140" imgH="177723" progId="Equation.3">
                  <p:embed/>
                  <p:pic>
                    <p:nvPicPr>
                      <p:cNvPr id="0" name="Object 10"/>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68275" y="3206750"/>
                        <a:ext cx="736600" cy="3556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t>Canny</a:t>
            </a:r>
            <a:endParaRPr lang="sk-SK" dirty="0" smtClean="0"/>
          </a:p>
        </p:txBody>
      </p:sp>
      <p:sp>
        <p:nvSpPr>
          <p:cNvPr id="33795" name="Rectangle 2"/>
          <p:cNvSpPr>
            <a:spLocks noChangeArrowheads="1"/>
          </p:cNvSpPr>
          <p:nvPr/>
        </p:nvSpPr>
        <p:spPr bwMode="auto">
          <a:xfrm>
            <a:off x="587375" y="1693863"/>
            <a:ext cx="7854950" cy="354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514350" indent="-514350" algn="l">
              <a:buFont typeface="Arial" charset="0"/>
              <a:buAutoNum type="arabicPeriod"/>
            </a:pPr>
            <a:r>
              <a:rPr lang="sk-SK" b="0"/>
              <a:t>Good detection – maximalizovať signal-to-noise pomer</a:t>
            </a:r>
          </a:p>
          <a:p>
            <a:pPr marL="514350" indent="-514350" algn="l">
              <a:buFont typeface="Arial" charset="0"/>
              <a:buAutoNum type="arabicPeriod"/>
            </a:pPr>
            <a:endParaRPr lang="sk-SK" b="0"/>
          </a:p>
          <a:p>
            <a:pPr marL="514350" indent="-514350" algn="l">
              <a:buFont typeface="Arial" charset="0"/>
              <a:buAutoNum type="arabicPeriod"/>
            </a:pPr>
            <a:r>
              <a:rPr lang="sk-SK" b="0"/>
              <a:t>Good localization – detekovaný bod hrany by mal byť čo najbližšie ku stredu skutočnej hrany</a:t>
            </a:r>
          </a:p>
          <a:p>
            <a:pPr marL="514350" indent="-514350" algn="l">
              <a:buFont typeface="Arial" charset="0"/>
              <a:buAutoNum type="arabicPeriod"/>
            </a:pPr>
            <a:endParaRPr lang="sk-SK" b="0"/>
          </a:p>
          <a:p>
            <a:pPr marL="514350" indent="-514350" algn="l">
              <a:buFont typeface="Arial" charset="0"/>
              <a:buAutoNum type="arabicPeriod"/>
            </a:pPr>
            <a:r>
              <a:rPr lang="sk-SK" b="0"/>
              <a:t>Only one response to a single edge </a:t>
            </a:r>
          </a:p>
        </p:txBody>
      </p:sp>
      <p:sp>
        <p:nvSpPr>
          <p:cNvPr id="33796" name="Rectangle 3"/>
          <p:cNvSpPr>
            <a:spLocks noChangeArrowheads="1"/>
          </p:cNvSpPr>
          <p:nvPr/>
        </p:nvSpPr>
        <p:spPr bwMode="auto">
          <a:xfrm>
            <a:off x="441325" y="5826125"/>
            <a:ext cx="84899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r>
              <a:rPr lang="sk-SK" sz="1600" b="0"/>
              <a:t>JOHN CANNY: </a:t>
            </a:r>
            <a:r>
              <a:rPr lang="en-US" sz="1600" b="0"/>
              <a:t>A Computational Approach to Edge Detection</a:t>
            </a:r>
          </a:p>
          <a:p>
            <a:pPr algn="l"/>
            <a:r>
              <a:rPr lang="sk-SK" sz="1600" b="0"/>
              <a:t>IEEE TRANSACTIONS ON PATTERN ANALYSIS AND MACHINE INTELLIGENCE, VOL. PAMI-8, NO. 6, NOVEMBER 1986</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3810" name="Rectangle 2"/>
          <p:cNvSpPr>
            <a:spLocks noGrp="1" noChangeArrowheads="1"/>
          </p:cNvSpPr>
          <p:nvPr>
            <p:ph type="title"/>
          </p:nvPr>
        </p:nvSpPr>
        <p:spPr/>
        <p:txBody>
          <a:bodyPr/>
          <a:lstStyle/>
          <a:p>
            <a:pPr eaLnBrk="1" hangingPunct="1">
              <a:defRPr/>
            </a:pPr>
            <a:r>
              <a:rPr lang="sk-SK" smtClean="0"/>
              <a:t>Canny</a:t>
            </a:r>
          </a:p>
        </p:txBody>
      </p:sp>
      <p:sp>
        <p:nvSpPr>
          <p:cNvPr id="1143811" name="Rectangle 3"/>
          <p:cNvSpPr>
            <a:spLocks noGrp="1" noChangeArrowheads="1"/>
          </p:cNvSpPr>
          <p:nvPr>
            <p:ph type="body" idx="4294967295"/>
          </p:nvPr>
        </p:nvSpPr>
        <p:spPr>
          <a:xfrm>
            <a:off x="449263" y="1717675"/>
            <a:ext cx="8105775" cy="3335338"/>
          </a:xfrm>
        </p:spPr>
        <p:txBody>
          <a:bodyPr/>
          <a:lstStyle/>
          <a:p>
            <a:pPr eaLnBrk="1" hangingPunct="1"/>
            <a:r>
              <a:rPr lang="sk-SK" smtClean="0"/>
              <a:t>1) Vyhladenie Gaussiánom</a:t>
            </a:r>
          </a:p>
          <a:p>
            <a:pPr eaLnBrk="1" hangingPunct="1"/>
            <a:r>
              <a:rPr lang="sk-SK" smtClean="0"/>
              <a:t>2) Gradientný operátor</a:t>
            </a:r>
          </a:p>
          <a:p>
            <a:pPr lvl="2" eaLnBrk="1" hangingPunct="1"/>
            <a:r>
              <a:rPr lang="sk-SK" sz="2800" smtClean="0"/>
              <a:t>Veľkosť gradientu</a:t>
            </a:r>
          </a:p>
          <a:p>
            <a:pPr lvl="2" eaLnBrk="1" hangingPunct="1"/>
            <a:r>
              <a:rPr lang="sk-SK" sz="2800" smtClean="0"/>
              <a:t>Smer gradientu</a:t>
            </a:r>
          </a:p>
          <a:p>
            <a:pPr eaLnBrk="1" hangingPunct="1"/>
            <a:r>
              <a:rPr lang="sk-SK" smtClean="0"/>
              <a:t>3) Výber maxím v danom smere </a:t>
            </a:r>
          </a:p>
          <a:p>
            <a:pPr eaLnBrk="1" hangingPunct="1"/>
            <a:r>
              <a:rPr lang="sk-SK" smtClean="0"/>
              <a:t>4) Prahovanie dvoma prahmi</a:t>
            </a:r>
          </a:p>
        </p:txBody>
      </p:sp>
      <p:sp>
        <p:nvSpPr>
          <p:cNvPr id="34820"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sk-SK"/>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4381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4381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43811">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43811">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43811">
                                            <p:txEl>
                                              <p:pRg st="4" end="4"/>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4381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3811"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4834" name="Rectangle 2"/>
          <p:cNvSpPr>
            <a:spLocks noGrp="1" noChangeArrowheads="1"/>
          </p:cNvSpPr>
          <p:nvPr>
            <p:ph type="title"/>
          </p:nvPr>
        </p:nvSpPr>
        <p:spPr/>
        <p:txBody>
          <a:bodyPr/>
          <a:lstStyle/>
          <a:p>
            <a:pPr eaLnBrk="1" hangingPunct="1">
              <a:defRPr/>
            </a:pPr>
            <a:endParaRPr lang="sk-SK" sz="4800" i="1" smtClean="0">
              <a:solidFill>
                <a:schemeClr val="accent2"/>
              </a:solidFill>
            </a:endParaRPr>
          </a:p>
        </p:txBody>
      </p:sp>
      <p:pic>
        <p:nvPicPr>
          <p:cNvPr id="35843" name="Picture 3" descr="leizan"/>
          <p:cNvPicPr>
            <a:picLocks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0" y="1520825"/>
            <a:ext cx="4356100" cy="43561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5844" name="Picture 4" descr="leizan_edges"/>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643438" y="1555750"/>
            <a:ext cx="4321175" cy="4321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5845" name="Text Box 5"/>
          <p:cNvSpPr txBox="1">
            <a:spLocks noChangeArrowheads="1"/>
          </p:cNvSpPr>
          <p:nvPr/>
        </p:nvSpPr>
        <p:spPr bwMode="auto">
          <a:xfrm>
            <a:off x="827088" y="836613"/>
            <a:ext cx="1582737"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800" b="1">
                <a:solidFill>
                  <a:schemeClr val="tx1"/>
                </a:solidFill>
                <a:latin typeface="Arial" charset="0"/>
                <a:cs typeface="Arial" charset="0"/>
              </a:defRPr>
            </a:lvl1pPr>
            <a:lvl2pPr marL="742950" indent="-285750" eaLnBrk="0" hangingPunct="0">
              <a:defRPr sz="2800" b="1">
                <a:solidFill>
                  <a:schemeClr val="tx1"/>
                </a:solidFill>
                <a:latin typeface="Arial" charset="0"/>
                <a:cs typeface="Arial" charset="0"/>
              </a:defRPr>
            </a:lvl2pPr>
            <a:lvl3pPr marL="1143000" indent="-228600" eaLnBrk="0" hangingPunct="0">
              <a:defRPr sz="2800" b="1">
                <a:solidFill>
                  <a:schemeClr val="tx1"/>
                </a:solidFill>
                <a:latin typeface="Arial" charset="0"/>
                <a:cs typeface="Arial" charset="0"/>
              </a:defRPr>
            </a:lvl3pPr>
            <a:lvl4pPr marL="1600200" indent="-228600" eaLnBrk="0" hangingPunct="0">
              <a:defRPr sz="2800" b="1">
                <a:solidFill>
                  <a:schemeClr val="tx1"/>
                </a:solidFill>
                <a:latin typeface="Arial" charset="0"/>
                <a:cs typeface="Arial" charset="0"/>
              </a:defRPr>
            </a:lvl4pPr>
            <a:lvl5pPr marL="2057400" indent="-228600" eaLnBrk="0" hangingPunct="0">
              <a:defRPr sz="2800" b="1">
                <a:solidFill>
                  <a:schemeClr val="tx1"/>
                </a:solidFill>
                <a:latin typeface="Arial" charset="0"/>
                <a:cs typeface="Arial" charset="0"/>
              </a:defRPr>
            </a:lvl5pPr>
            <a:lvl6pPr marL="2514600" indent="-228600" algn="ctr" eaLnBrk="0" fontAlgn="base" hangingPunct="0">
              <a:spcBef>
                <a:spcPct val="0"/>
              </a:spcBef>
              <a:spcAft>
                <a:spcPct val="0"/>
              </a:spcAft>
              <a:defRPr sz="2800" b="1">
                <a:solidFill>
                  <a:schemeClr val="tx1"/>
                </a:solidFill>
                <a:latin typeface="Arial" charset="0"/>
                <a:cs typeface="Arial" charset="0"/>
              </a:defRPr>
            </a:lvl6pPr>
            <a:lvl7pPr marL="2971800" indent="-228600" algn="ctr" eaLnBrk="0" fontAlgn="base" hangingPunct="0">
              <a:spcBef>
                <a:spcPct val="0"/>
              </a:spcBef>
              <a:spcAft>
                <a:spcPct val="0"/>
              </a:spcAft>
              <a:defRPr sz="2800" b="1">
                <a:solidFill>
                  <a:schemeClr val="tx1"/>
                </a:solidFill>
                <a:latin typeface="Arial" charset="0"/>
                <a:cs typeface="Arial" charset="0"/>
              </a:defRPr>
            </a:lvl7pPr>
            <a:lvl8pPr marL="3429000" indent="-228600" algn="ctr" eaLnBrk="0" fontAlgn="base" hangingPunct="0">
              <a:spcBef>
                <a:spcPct val="0"/>
              </a:spcBef>
              <a:spcAft>
                <a:spcPct val="0"/>
              </a:spcAft>
              <a:defRPr sz="2800" b="1">
                <a:solidFill>
                  <a:schemeClr val="tx1"/>
                </a:solidFill>
                <a:latin typeface="Arial" charset="0"/>
                <a:cs typeface="Arial" charset="0"/>
              </a:defRPr>
            </a:lvl8pPr>
            <a:lvl9pPr marL="3886200" indent="-228600" algn="ctr" eaLnBrk="0" fontAlgn="base" hangingPunct="0">
              <a:spcBef>
                <a:spcPct val="0"/>
              </a:spcBef>
              <a:spcAft>
                <a:spcPct val="0"/>
              </a:spcAft>
              <a:defRPr sz="2800" b="1">
                <a:solidFill>
                  <a:schemeClr val="tx1"/>
                </a:solidFill>
                <a:latin typeface="Arial" charset="0"/>
                <a:cs typeface="Arial" charset="0"/>
              </a:defRPr>
            </a:lvl9pPr>
          </a:lstStyle>
          <a:p>
            <a:pPr algn="r" rtl="1" eaLnBrk="1" hangingPunct="1"/>
            <a:r>
              <a:rPr lang="en-US" sz="3200" b="0">
                <a:solidFill>
                  <a:srgbClr val="FF0000"/>
                </a:solidFill>
              </a:rPr>
              <a:t>Original</a:t>
            </a:r>
          </a:p>
        </p:txBody>
      </p:sp>
      <p:sp>
        <p:nvSpPr>
          <p:cNvPr id="35846" name="Text Box 6"/>
          <p:cNvSpPr txBox="1">
            <a:spLocks noChangeArrowheads="1"/>
          </p:cNvSpPr>
          <p:nvPr/>
        </p:nvSpPr>
        <p:spPr bwMode="auto">
          <a:xfrm>
            <a:off x="6884988" y="908050"/>
            <a:ext cx="1357312"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800" b="1">
                <a:solidFill>
                  <a:schemeClr val="tx1"/>
                </a:solidFill>
                <a:latin typeface="Arial" charset="0"/>
                <a:cs typeface="Arial" charset="0"/>
              </a:defRPr>
            </a:lvl1pPr>
            <a:lvl2pPr marL="742950" indent="-285750" eaLnBrk="0" hangingPunct="0">
              <a:defRPr sz="2800" b="1">
                <a:solidFill>
                  <a:schemeClr val="tx1"/>
                </a:solidFill>
                <a:latin typeface="Arial" charset="0"/>
                <a:cs typeface="Arial" charset="0"/>
              </a:defRPr>
            </a:lvl2pPr>
            <a:lvl3pPr marL="1143000" indent="-228600" eaLnBrk="0" hangingPunct="0">
              <a:defRPr sz="2800" b="1">
                <a:solidFill>
                  <a:schemeClr val="tx1"/>
                </a:solidFill>
                <a:latin typeface="Arial" charset="0"/>
                <a:cs typeface="Arial" charset="0"/>
              </a:defRPr>
            </a:lvl3pPr>
            <a:lvl4pPr marL="1600200" indent="-228600" eaLnBrk="0" hangingPunct="0">
              <a:defRPr sz="2800" b="1">
                <a:solidFill>
                  <a:schemeClr val="tx1"/>
                </a:solidFill>
                <a:latin typeface="Arial" charset="0"/>
                <a:cs typeface="Arial" charset="0"/>
              </a:defRPr>
            </a:lvl4pPr>
            <a:lvl5pPr marL="2057400" indent="-228600" eaLnBrk="0" hangingPunct="0">
              <a:defRPr sz="2800" b="1">
                <a:solidFill>
                  <a:schemeClr val="tx1"/>
                </a:solidFill>
                <a:latin typeface="Arial" charset="0"/>
                <a:cs typeface="Arial" charset="0"/>
              </a:defRPr>
            </a:lvl5pPr>
            <a:lvl6pPr marL="2514600" indent="-228600" algn="ctr" eaLnBrk="0" fontAlgn="base" hangingPunct="0">
              <a:spcBef>
                <a:spcPct val="0"/>
              </a:spcBef>
              <a:spcAft>
                <a:spcPct val="0"/>
              </a:spcAft>
              <a:defRPr sz="2800" b="1">
                <a:solidFill>
                  <a:schemeClr val="tx1"/>
                </a:solidFill>
                <a:latin typeface="Arial" charset="0"/>
                <a:cs typeface="Arial" charset="0"/>
              </a:defRPr>
            </a:lvl6pPr>
            <a:lvl7pPr marL="2971800" indent="-228600" algn="ctr" eaLnBrk="0" fontAlgn="base" hangingPunct="0">
              <a:spcBef>
                <a:spcPct val="0"/>
              </a:spcBef>
              <a:spcAft>
                <a:spcPct val="0"/>
              </a:spcAft>
              <a:defRPr sz="2800" b="1">
                <a:solidFill>
                  <a:schemeClr val="tx1"/>
                </a:solidFill>
                <a:latin typeface="Arial" charset="0"/>
                <a:cs typeface="Arial" charset="0"/>
              </a:defRPr>
            </a:lvl7pPr>
            <a:lvl8pPr marL="3429000" indent="-228600" algn="ctr" eaLnBrk="0" fontAlgn="base" hangingPunct="0">
              <a:spcBef>
                <a:spcPct val="0"/>
              </a:spcBef>
              <a:spcAft>
                <a:spcPct val="0"/>
              </a:spcAft>
              <a:defRPr sz="2800" b="1">
                <a:solidFill>
                  <a:schemeClr val="tx1"/>
                </a:solidFill>
                <a:latin typeface="Arial" charset="0"/>
                <a:cs typeface="Arial" charset="0"/>
              </a:defRPr>
            </a:lvl8pPr>
            <a:lvl9pPr marL="3886200" indent="-228600" algn="ctr" eaLnBrk="0" fontAlgn="base" hangingPunct="0">
              <a:spcBef>
                <a:spcPct val="0"/>
              </a:spcBef>
              <a:spcAft>
                <a:spcPct val="0"/>
              </a:spcAft>
              <a:defRPr sz="2800" b="1">
                <a:solidFill>
                  <a:schemeClr val="tx1"/>
                </a:solidFill>
                <a:latin typeface="Arial" charset="0"/>
                <a:cs typeface="Arial" charset="0"/>
              </a:defRPr>
            </a:lvl9pPr>
          </a:lstStyle>
          <a:p>
            <a:pPr algn="r" rtl="1" eaLnBrk="1" hangingPunct="1"/>
            <a:r>
              <a:rPr lang="en-US" sz="3200" b="0">
                <a:solidFill>
                  <a:srgbClr val="FF0000"/>
                </a:solidFill>
              </a:rPr>
              <a:t>Canny</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6306" name="Rectangle 2"/>
          <p:cNvSpPr>
            <a:spLocks noGrp="1" noChangeArrowheads="1"/>
          </p:cNvSpPr>
          <p:nvPr>
            <p:ph type="title"/>
          </p:nvPr>
        </p:nvSpPr>
        <p:spPr/>
        <p:txBody>
          <a:bodyPr/>
          <a:lstStyle/>
          <a:p>
            <a:pPr eaLnBrk="1" hangingPunct="1">
              <a:defRPr/>
            </a:pPr>
            <a:r>
              <a:rPr lang="sk-SK" smtClean="0"/>
              <a:t>Canny</a:t>
            </a:r>
          </a:p>
        </p:txBody>
      </p:sp>
      <p:sp>
        <p:nvSpPr>
          <p:cNvPr id="1506307" name="Rectangle 3"/>
          <p:cNvSpPr>
            <a:spLocks noGrp="1" noChangeArrowheads="1"/>
          </p:cNvSpPr>
          <p:nvPr>
            <p:ph type="body" idx="4294967295"/>
          </p:nvPr>
        </p:nvSpPr>
        <p:spPr>
          <a:xfrm>
            <a:off x="481013" y="1358900"/>
            <a:ext cx="7772400" cy="4114800"/>
          </a:xfrm>
          <a:noFill/>
        </p:spPr>
        <p:txBody>
          <a:bodyPr/>
          <a:lstStyle/>
          <a:p>
            <a:pPr eaLnBrk="1" hangingPunct="1"/>
            <a:r>
              <a:rPr lang="sk-SK" sz="3200" smtClean="0"/>
              <a:t>Vyhladenie Gaussiánom</a:t>
            </a:r>
          </a:p>
          <a:p>
            <a:pPr eaLnBrk="1" hangingPunct="1"/>
            <a:endParaRPr lang="sk-SK" sz="3200" smtClean="0"/>
          </a:p>
          <a:p>
            <a:pPr eaLnBrk="1" hangingPunct="1"/>
            <a:r>
              <a:rPr lang="sk-SK" sz="3200" smtClean="0"/>
              <a:t>Gradientný operátor (Sobel)</a:t>
            </a:r>
          </a:p>
          <a:p>
            <a:pPr lvl="2" eaLnBrk="1" hangingPunct="1"/>
            <a:endParaRPr lang="sk-SK" sz="3200" smtClean="0"/>
          </a:p>
          <a:p>
            <a:pPr lvl="2" eaLnBrk="1" hangingPunct="1"/>
            <a:endParaRPr lang="sk-SK" sz="3200" smtClean="0"/>
          </a:p>
          <a:p>
            <a:pPr lvl="2" eaLnBrk="1" hangingPunct="1"/>
            <a:r>
              <a:rPr lang="sk-SK" sz="3200" smtClean="0"/>
              <a:t>Veľkosť gradientu</a:t>
            </a:r>
          </a:p>
          <a:p>
            <a:pPr lvl="2" eaLnBrk="1" hangingPunct="1"/>
            <a:endParaRPr lang="sk-SK" sz="3200" smtClean="0"/>
          </a:p>
          <a:p>
            <a:pPr lvl="2" eaLnBrk="1" hangingPunct="1"/>
            <a:r>
              <a:rPr lang="sk-SK" sz="3200" smtClean="0"/>
              <a:t>Smer gradientu</a:t>
            </a:r>
          </a:p>
        </p:txBody>
      </p:sp>
      <p:graphicFrame>
        <p:nvGraphicFramePr>
          <p:cNvPr id="1506308" name="Object 4"/>
          <p:cNvGraphicFramePr>
            <a:graphicFrameLocks noChangeAspect="1"/>
          </p:cNvGraphicFramePr>
          <p:nvPr/>
        </p:nvGraphicFramePr>
        <p:xfrm>
          <a:off x="5133975" y="1354138"/>
          <a:ext cx="1654175" cy="573087"/>
        </p:xfrm>
        <a:graphic>
          <a:graphicData uri="http://schemas.openxmlformats.org/presentationml/2006/ole">
            <mc:AlternateContent xmlns:mc="http://schemas.openxmlformats.org/markup-compatibility/2006">
              <mc:Choice xmlns:v="urn:schemas-microsoft-com:vml" Requires="v">
                <p:oleObj spid="_x0000_s36873" name="Rovnice" r:id="rId3" imgW="660400" imgH="228600" progId="Equation.3">
                  <p:embed/>
                </p:oleObj>
              </mc:Choice>
              <mc:Fallback>
                <p:oleObj name="Rovnice" r:id="rId3" imgW="660400" imgH="22860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33975" y="1354138"/>
                        <a:ext cx="1654175" cy="573087"/>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06309" name="Object 5"/>
          <p:cNvGraphicFramePr>
            <a:graphicFrameLocks noChangeAspect="1"/>
          </p:cNvGraphicFramePr>
          <p:nvPr/>
        </p:nvGraphicFramePr>
        <p:xfrm>
          <a:off x="6731000" y="2198688"/>
          <a:ext cx="2413000" cy="965200"/>
        </p:xfrm>
        <a:graphic>
          <a:graphicData uri="http://schemas.openxmlformats.org/presentationml/2006/ole">
            <mc:AlternateContent xmlns:mc="http://schemas.openxmlformats.org/markup-compatibility/2006">
              <mc:Choice xmlns:v="urn:schemas-microsoft-com:vml" Requires="v">
                <p:oleObj spid="_x0000_s36874" name="Rovnice" r:id="rId5" imgW="1206500" imgH="482600" progId="Equation.3">
                  <p:embed/>
                </p:oleObj>
              </mc:Choice>
              <mc:Fallback>
                <p:oleObj name="Rovnice" r:id="rId5" imgW="1206500" imgH="482600" progId="Equation.3">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31000" y="2198688"/>
                        <a:ext cx="2413000" cy="9652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06310" name="Object 6"/>
          <p:cNvGraphicFramePr>
            <a:graphicFrameLocks noChangeAspect="1"/>
          </p:cNvGraphicFramePr>
          <p:nvPr/>
        </p:nvGraphicFramePr>
        <p:xfrm>
          <a:off x="620713" y="3092450"/>
          <a:ext cx="4071937" cy="992188"/>
        </p:xfrm>
        <a:graphic>
          <a:graphicData uri="http://schemas.openxmlformats.org/presentationml/2006/ole">
            <mc:AlternateContent xmlns:mc="http://schemas.openxmlformats.org/markup-compatibility/2006">
              <mc:Choice xmlns:v="urn:schemas-microsoft-com:vml" Requires="v">
                <p:oleObj spid="_x0000_s36875" name="Rovnica" r:id="rId7" imgW="2032000" imgH="495300" progId="Equation.3">
                  <p:embed/>
                </p:oleObj>
              </mc:Choice>
              <mc:Fallback>
                <p:oleObj name="Rovnica" r:id="rId7" imgW="2032000" imgH="495300" progId="Equation.3">
                  <p:embed/>
                  <p:pic>
                    <p:nvPicPr>
                      <p:cNvPr id="0"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0713" y="3092450"/>
                        <a:ext cx="4071937" cy="992188"/>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06311" name="Object 7"/>
          <p:cNvGraphicFramePr>
            <a:graphicFrameLocks noChangeAspect="1"/>
          </p:cNvGraphicFramePr>
          <p:nvPr/>
        </p:nvGraphicFramePr>
        <p:xfrm>
          <a:off x="4865688" y="4329113"/>
          <a:ext cx="2027237" cy="608012"/>
        </p:xfrm>
        <a:graphic>
          <a:graphicData uri="http://schemas.openxmlformats.org/presentationml/2006/ole">
            <mc:AlternateContent xmlns:mc="http://schemas.openxmlformats.org/markup-compatibility/2006">
              <mc:Choice xmlns:v="urn:schemas-microsoft-com:vml" Requires="v">
                <p:oleObj spid="_x0000_s36876" name="Rovnica" r:id="rId9" imgW="1015559" imgH="304668" progId="Equation.3">
                  <p:embed/>
                </p:oleObj>
              </mc:Choice>
              <mc:Fallback>
                <p:oleObj name="Rovnica" r:id="rId9" imgW="1015559" imgH="304668" progId="Equation.3">
                  <p:embed/>
                  <p:pic>
                    <p:nvPicPr>
                      <p:cNvPr id="0"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865688" y="4329113"/>
                        <a:ext cx="2027237" cy="608012"/>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06312" name="Object 8"/>
          <p:cNvGraphicFramePr>
            <a:graphicFrameLocks noChangeAspect="1"/>
          </p:cNvGraphicFramePr>
          <p:nvPr/>
        </p:nvGraphicFramePr>
        <p:xfrm>
          <a:off x="4873625" y="5345113"/>
          <a:ext cx="1571625" cy="911225"/>
        </p:xfrm>
        <a:graphic>
          <a:graphicData uri="http://schemas.openxmlformats.org/presentationml/2006/ole">
            <mc:AlternateContent xmlns:mc="http://schemas.openxmlformats.org/markup-compatibility/2006">
              <mc:Choice xmlns:v="urn:schemas-microsoft-com:vml" Requires="v">
                <p:oleObj spid="_x0000_s36877" name="Rovnice" r:id="rId11" imgW="787400" imgH="457200" progId="Equation.3">
                  <p:embed/>
                </p:oleObj>
              </mc:Choice>
              <mc:Fallback>
                <p:oleObj name="Rovnice" r:id="rId11" imgW="787400" imgH="457200" progId="Equation.3">
                  <p:embed/>
                  <p:pic>
                    <p:nvPicPr>
                      <p:cNvPr id="0" name="Object 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873625" y="5345113"/>
                        <a:ext cx="1571625" cy="91122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0630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0630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0630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06307">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06310"/>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506307">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0631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06307">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5063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6307"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7330" name="Rectangle 2"/>
          <p:cNvSpPr>
            <a:spLocks noGrp="1" noChangeArrowheads="1"/>
          </p:cNvSpPr>
          <p:nvPr>
            <p:ph type="title"/>
          </p:nvPr>
        </p:nvSpPr>
        <p:spPr>
          <a:xfrm>
            <a:off x="881063" y="423863"/>
            <a:ext cx="7772400" cy="1143000"/>
          </a:xfrm>
        </p:spPr>
        <p:txBody>
          <a:bodyPr/>
          <a:lstStyle/>
          <a:p>
            <a:pPr eaLnBrk="1" hangingPunct="1">
              <a:defRPr/>
            </a:pPr>
            <a:r>
              <a:rPr lang="sk-SK" smtClean="0"/>
              <a:t>Canny</a:t>
            </a:r>
          </a:p>
        </p:txBody>
      </p:sp>
      <p:graphicFrame>
        <p:nvGraphicFramePr>
          <p:cNvPr id="37891" name="Object 3"/>
          <p:cNvGraphicFramePr>
            <a:graphicFrameLocks noChangeAspect="1"/>
          </p:cNvGraphicFramePr>
          <p:nvPr/>
        </p:nvGraphicFramePr>
        <p:xfrm>
          <a:off x="1114425" y="2112963"/>
          <a:ext cx="3978275" cy="573087"/>
        </p:xfrm>
        <a:graphic>
          <a:graphicData uri="http://schemas.openxmlformats.org/presentationml/2006/ole">
            <mc:AlternateContent xmlns:mc="http://schemas.openxmlformats.org/markup-compatibility/2006">
              <mc:Choice xmlns:v="urn:schemas-microsoft-com:vml" Requires="v">
                <p:oleObj spid="_x0000_s37896" name="Rovnica" r:id="rId3" imgW="1587500" imgH="228600" progId="Equation.3">
                  <p:embed/>
                </p:oleObj>
              </mc:Choice>
              <mc:Fallback>
                <p:oleObj name="Rovnica" r:id="rId3" imgW="1587500" imgH="228600"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4425" y="2112963"/>
                        <a:ext cx="3978275" cy="573087"/>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7892" name="Object 4"/>
          <p:cNvGraphicFramePr>
            <a:graphicFrameLocks noChangeAspect="1"/>
          </p:cNvGraphicFramePr>
          <p:nvPr/>
        </p:nvGraphicFramePr>
        <p:xfrm>
          <a:off x="1144588" y="3132138"/>
          <a:ext cx="2797175" cy="993775"/>
        </p:xfrm>
        <a:graphic>
          <a:graphicData uri="http://schemas.openxmlformats.org/presentationml/2006/ole">
            <mc:AlternateContent xmlns:mc="http://schemas.openxmlformats.org/markup-compatibility/2006">
              <mc:Choice xmlns:v="urn:schemas-microsoft-com:vml" Requires="v">
                <p:oleObj spid="_x0000_s37897" name="Rovnica" r:id="rId5" imgW="1396394" imgH="495085" progId="Equation.3">
                  <p:embed/>
                </p:oleObj>
              </mc:Choice>
              <mc:Fallback>
                <p:oleObj name="Rovnica" r:id="rId5" imgW="1396394" imgH="495085" progId="Equation.3">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44588" y="3132138"/>
                        <a:ext cx="2797175" cy="99377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37893"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34075" y="1747838"/>
            <a:ext cx="2532063" cy="2017712"/>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894"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43600" y="4367213"/>
            <a:ext cx="2551113" cy="1992312"/>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37895" name="Object 7"/>
          <p:cNvGraphicFramePr>
            <a:graphicFrameLocks noChangeAspect="1"/>
          </p:cNvGraphicFramePr>
          <p:nvPr/>
        </p:nvGraphicFramePr>
        <p:xfrm>
          <a:off x="1157288" y="4510088"/>
          <a:ext cx="3332162" cy="993775"/>
        </p:xfrm>
        <a:graphic>
          <a:graphicData uri="http://schemas.openxmlformats.org/presentationml/2006/ole">
            <mc:AlternateContent xmlns:mc="http://schemas.openxmlformats.org/markup-compatibility/2006">
              <mc:Choice xmlns:v="urn:schemas-microsoft-com:vml" Requires="v">
                <p:oleObj spid="_x0000_s37898" name="Rovnica" r:id="rId9" imgW="1663700" imgH="495300" progId="Equation.3">
                  <p:embed/>
                </p:oleObj>
              </mc:Choice>
              <mc:Fallback>
                <p:oleObj name="Rovnica" r:id="rId9" imgW="1663700" imgH="495300" progId="Equation.3">
                  <p:embed/>
                  <p:pic>
                    <p:nvPicPr>
                      <p:cNvPr id="0"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57288" y="4510088"/>
                        <a:ext cx="3332162" cy="99377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4772" name="Rectangle 4"/>
          <p:cNvSpPr>
            <a:spLocks noGrp="1" noChangeArrowheads="1"/>
          </p:cNvSpPr>
          <p:nvPr>
            <p:ph type="title"/>
          </p:nvPr>
        </p:nvSpPr>
        <p:spPr/>
        <p:txBody>
          <a:bodyPr/>
          <a:lstStyle/>
          <a:p>
            <a:pPr eaLnBrk="1" hangingPunct="1">
              <a:defRPr/>
            </a:pPr>
            <a:r>
              <a:rPr lang="sk-SK" smtClean="0"/>
              <a:t>Canny</a:t>
            </a:r>
            <a:endParaRPr lang="en-US" smtClean="0"/>
          </a:p>
        </p:txBody>
      </p:sp>
      <p:sp>
        <p:nvSpPr>
          <p:cNvPr id="1824773" name="Oval 5"/>
          <p:cNvSpPr>
            <a:spLocks noChangeArrowheads="1"/>
          </p:cNvSpPr>
          <p:nvPr/>
        </p:nvSpPr>
        <p:spPr bwMode="auto">
          <a:xfrm>
            <a:off x="1022350" y="2574925"/>
            <a:ext cx="3429000" cy="3276600"/>
          </a:xfrm>
          <a:prstGeom prst="ellipse">
            <a:avLst/>
          </a:prstGeom>
          <a:noFill/>
          <a:ln w="28575">
            <a:solidFill>
              <a:srgbClr val="FF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k-SK"/>
          </a:p>
        </p:txBody>
      </p:sp>
      <p:grpSp>
        <p:nvGrpSpPr>
          <p:cNvPr id="1824774" name="Group 6"/>
          <p:cNvGrpSpPr>
            <a:grpSpLocks/>
          </p:cNvGrpSpPr>
          <p:nvPr/>
        </p:nvGrpSpPr>
        <p:grpSpPr bwMode="auto">
          <a:xfrm>
            <a:off x="1022350" y="2574925"/>
            <a:ext cx="3429000" cy="3276600"/>
            <a:chOff x="1536" y="1632"/>
            <a:chExt cx="2160" cy="2064"/>
          </a:xfrm>
        </p:grpSpPr>
        <p:sp>
          <p:nvSpPr>
            <p:cNvPr id="38954" name="Line 7"/>
            <p:cNvSpPr>
              <a:spLocks noChangeShapeType="1"/>
            </p:cNvSpPr>
            <p:nvPr/>
          </p:nvSpPr>
          <p:spPr bwMode="auto">
            <a:xfrm>
              <a:off x="1536" y="2688"/>
              <a:ext cx="2160" cy="0"/>
            </a:xfrm>
            <a:prstGeom prst="line">
              <a:avLst/>
            </a:prstGeom>
            <a:noFill/>
            <a:ln w="9525">
              <a:solidFill>
                <a:srgbClr val="66FF33"/>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p>
          </p:txBody>
        </p:sp>
        <p:sp>
          <p:nvSpPr>
            <p:cNvPr id="38955" name="Line 8"/>
            <p:cNvSpPr>
              <a:spLocks noChangeShapeType="1"/>
            </p:cNvSpPr>
            <p:nvPr/>
          </p:nvSpPr>
          <p:spPr bwMode="auto">
            <a:xfrm>
              <a:off x="2592" y="1632"/>
              <a:ext cx="48" cy="2064"/>
            </a:xfrm>
            <a:prstGeom prst="line">
              <a:avLst/>
            </a:prstGeom>
            <a:noFill/>
            <a:ln w="9525">
              <a:solidFill>
                <a:srgbClr val="66FF33"/>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p>
          </p:txBody>
        </p:sp>
        <p:sp>
          <p:nvSpPr>
            <p:cNvPr id="38956" name="Line 9"/>
            <p:cNvSpPr>
              <a:spLocks noChangeShapeType="1"/>
            </p:cNvSpPr>
            <p:nvPr/>
          </p:nvSpPr>
          <p:spPr bwMode="auto">
            <a:xfrm>
              <a:off x="1824" y="1968"/>
              <a:ext cx="1536" cy="1440"/>
            </a:xfrm>
            <a:prstGeom prst="line">
              <a:avLst/>
            </a:prstGeom>
            <a:noFill/>
            <a:ln w="9525">
              <a:solidFill>
                <a:srgbClr val="66FF33"/>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p>
          </p:txBody>
        </p:sp>
        <p:sp>
          <p:nvSpPr>
            <p:cNvPr id="38957" name="Line 10"/>
            <p:cNvSpPr>
              <a:spLocks noChangeShapeType="1"/>
            </p:cNvSpPr>
            <p:nvPr/>
          </p:nvSpPr>
          <p:spPr bwMode="auto">
            <a:xfrm flipV="1">
              <a:off x="1824" y="1968"/>
              <a:ext cx="1584" cy="1392"/>
            </a:xfrm>
            <a:prstGeom prst="line">
              <a:avLst/>
            </a:prstGeom>
            <a:noFill/>
            <a:ln w="9525">
              <a:solidFill>
                <a:srgbClr val="66FF33"/>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p>
          </p:txBody>
        </p:sp>
      </p:grpSp>
      <p:grpSp>
        <p:nvGrpSpPr>
          <p:cNvPr id="1824779" name="Group 11"/>
          <p:cNvGrpSpPr>
            <a:grpSpLocks/>
          </p:cNvGrpSpPr>
          <p:nvPr/>
        </p:nvGrpSpPr>
        <p:grpSpPr bwMode="auto">
          <a:xfrm>
            <a:off x="336550" y="2193925"/>
            <a:ext cx="5029200" cy="4114800"/>
            <a:chOff x="1104" y="1392"/>
            <a:chExt cx="3168" cy="2592"/>
          </a:xfrm>
        </p:grpSpPr>
        <p:sp>
          <p:nvSpPr>
            <p:cNvPr id="38946" name="Rectangle 12"/>
            <p:cNvSpPr>
              <a:spLocks noChangeArrowheads="1"/>
            </p:cNvSpPr>
            <p:nvPr/>
          </p:nvSpPr>
          <p:spPr bwMode="auto">
            <a:xfrm>
              <a:off x="1104" y="2544"/>
              <a:ext cx="48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None/>
              </a:pPr>
              <a:r>
                <a:rPr lang="en-US" sz="2000" b="0">
                  <a:sym typeface="Symbol" pitchFamily="18" charset="2"/>
                </a:rPr>
                <a:t>180</a:t>
              </a:r>
            </a:p>
          </p:txBody>
        </p:sp>
        <p:sp>
          <p:nvSpPr>
            <p:cNvPr id="38947" name="Rectangle 13"/>
            <p:cNvSpPr>
              <a:spLocks noChangeArrowheads="1"/>
            </p:cNvSpPr>
            <p:nvPr/>
          </p:nvSpPr>
          <p:spPr bwMode="auto">
            <a:xfrm>
              <a:off x="3792" y="2544"/>
              <a:ext cx="48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None/>
              </a:pPr>
              <a:r>
                <a:rPr lang="en-US" sz="2000" b="0">
                  <a:sym typeface="Symbol" pitchFamily="18" charset="2"/>
                </a:rPr>
                <a:t>0</a:t>
              </a:r>
            </a:p>
          </p:txBody>
        </p:sp>
        <p:sp>
          <p:nvSpPr>
            <p:cNvPr id="38948" name="Rectangle 14"/>
            <p:cNvSpPr>
              <a:spLocks noChangeArrowheads="1"/>
            </p:cNvSpPr>
            <p:nvPr/>
          </p:nvSpPr>
          <p:spPr bwMode="auto">
            <a:xfrm>
              <a:off x="1440" y="1728"/>
              <a:ext cx="48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None/>
              </a:pPr>
              <a:r>
                <a:rPr lang="en-US" sz="2000" b="0">
                  <a:sym typeface="Symbol" pitchFamily="18" charset="2"/>
                </a:rPr>
                <a:t>135</a:t>
              </a:r>
            </a:p>
          </p:txBody>
        </p:sp>
        <p:sp>
          <p:nvSpPr>
            <p:cNvPr id="38949" name="Rectangle 15"/>
            <p:cNvSpPr>
              <a:spLocks noChangeArrowheads="1"/>
            </p:cNvSpPr>
            <p:nvPr/>
          </p:nvSpPr>
          <p:spPr bwMode="auto">
            <a:xfrm>
              <a:off x="2400" y="1392"/>
              <a:ext cx="48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None/>
              </a:pPr>
              <a:r>
                <a:rPr lang="en-US" sz="2000" b="0">
                  <a:sym typeface="Symbol" pitchFamily="18" charset="2"/>
                </a:rPr>
                <a:t>90</a:t>
              </a:r>
            </a:p>
          </p:txBody>
        </p:sp>
        <p:sp>
          <p:nvSpPr>
            <p:cNvPr id="38950" name="Rectangle 16"/>
            <p:cNvSpPr>
              <a:spLocks noChangeArrowheads="1"/>
            </p:cNvSpPr>
            <p:nvPr/>
          </p:nvSpPr>
          <p:spPr bwMode="auto">
            <a:xfrm>
              <a:off x="3360" y="1728"/>
              <a:ext cx="48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None/>
              </a:pPr>
              <a:r>
                <a:rPr lang="en-US" sz="2000" b="0">
                  <a:sym typeface="Symbol" pitchFamily="18" charset="2"/>
                </a:rPr>
                <a:t>45</a:t>
              </a:r>
            </a:p>
          </p:txBody>
        </p:sp>
        <p:sp>
          <p:nvSpPr>
            <p:cNvPr id="38951" name="Rectangle 17"/>
            <p:cNvSpPr>
              <a:spLocks noChangeArrowheads="1"/>
            </p:cNvSpPr>
            <p:nvPr/>
          </p:nvSpPr>
          <p:spPr bwMode="auto">
            <a:xfrm>
              <a:off x="3360" y="3360"/>
              <a:ext cx="48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None/>
              </a:pPr>
              <a:r>
                <a:rPr lang="en-US" sz="2000" b="0">
                  <a:sym typeface="Symbol" pitchFamily="18" charset="2"/>
                </a:rPr>
                <a:t>315</a:t>
              </a:r>
            </a:p>
          </p:txBody>
        </p:sp>
        <p:sp>
          <p:nvSpPr>
            <p:cNvPr id="38952" name="Rectangle 18"/>
            <p:cNvSpPr>
              <a:spLocks noChangeArrowheads="1"/>
            </p:cNvSpPr>
            <p:nvPr/>
          </p:nvSpPr>
          <p:spPr bwMode="auto">
            <a:xfrm>
              <a:off x="2448" y="3696"/>
              <a:ext cx="48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None/>
              </a:pPr>
              <a:r>
                <a:rPr lang="en-US" sz="2000" b="0">
                  <a:sym typeface="Symbol" pitchFamily="18" charset="2"/>
                </a:rPr>
                <a:t>270</a:t>
              </a:r>
            </a:p>
          </p:txBody>
        </p:sp>
        <p:sp>
          <p:nvSpPr>
            <p:cNvPr id="38953" name="Rectangle 19"/>
            <p:cNvSpPr>
              <a:spLocks noChangeArrowheads="1"/>
            </p:cNvSpPr>
            <p:nvPr/>
          </p:nvSpPr>
          <p:spPr bwMode="auto">
            <a:xfrm>
              <a:off x="1392" y="3312"/>
              <a:ext cx="48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None/>
              </a:pPr>
              <a:r>
                <a:rPr lang="en-US" sz="2000" b="0">
                  <a:sym typeface="Symbol" pitchFamily="18" charset="2"/>
                </a:rPr>
                <a:t>225</a:t>
              </a:r>
            </a:p>
          </p:txBody>
        </p:sp>
      </p:grpSp>
      <p:grpSp>
        <p:nvGrpSpPr>
          <p:cNvPr id="1824788" name="Group 20"/>
          <p:cNvGrpSpPr>
            <a:grpSpLocks/>
          </p:cNvGrpSpPr>
          <p:nvPr/>
        </p:nvGrpSpPr>
        <p:grpSpPr bwMode="auto">
          <a:xfrm>
            <a:off x="1098550" y="2727325"/>
            <a:ext cx="3276600" cy="3048000"/>
            <a:chOff x="1584" y="1728"/>
            <a:chExt cx="2064" cy="1920"/>
          </a:xfrm>
        </p:grpSpPr>
        <p:sp>
          <p:nvSpPr>
            <p:cNvPr id="38942" name="Line 21"/>
            <p:cNvSpPr>
              <a:spLocks noChangeShapeType="1"/>
            </p:cNvSpPr>
            <p:nvPr/>
          </p:nvSpPr>
          <p:spPr bwMode="auto">
            <a:xfrm>
              <a:off x="1584" y="2304"/>
              <a:ext cx="2064" cy="768"/>
            </a:xfrm>
            <a:prstGeom prst="line">
              <a:avLst/>
            </a:prstGeom>
            <a:noFill/>
            <a:ln w="28575">
              <a:solidFill>
                <a:srgbClr val="00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p>
          </p:txBody>
        </p:sp>
        <p:sp>
          <p:nvSpPr>
            <p:cNvPr id="38943" name="Line 22"/>
            <p:cNvSpPr>
              <a:spLocks noChangeShapeType="1"/>
            </p:cNvSpPr>
            <p:nvPr/>
          </p:nvSpPr>
          <p:spPr bwMode="auto">
            <a:xfrm>
              <a:off x="2160" y="1728"/>
              <a:ext cx="864" cy="1920"/>
            </a:xfrm>
            <a:prstGeom prst="line">
              <a:avLst/>
            </a:prstGeom>
            <a:noFill/>
            <a:ln w="28575">
              <a:solidFill>
                <a:srgbClr val="00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p>
          </p:txBody>
        </p:sp>
        <p:sp>
          <p:nvSpPr>
            <p:cNvPr id="38944" name="Line 23"/>
            <p:cNvSpPr>
              <a:spLocks noChangeShapeType="1"/>
            </p:cNvSpPr>
            <p:nvPr/>
          </p:nvSpPr>
          <p:spPr bwMode="auto">
            <a:xfrm flipH="1">
              <a:off x="2208" y="1728"/>
              <a:ext cx="816" cy="1872"/>
            </a:xfrm>
            <a:prstGeom prst="line">
              <a:avLst/>
            </a:prstGeom>
            <a:noFill/>
            <a:ln w="28575">
              <a:solidFill>
                <a:srgbClr val="00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p>
          </p:txBody>
        </p:sp>
        <p:sp>
          <p:nvSpPr>
            <p:cNvPr id="38945" name="Line 24"/>
            <p:cNvSpPr>
              <a:spLocks noChangeShapeType="1"/>
            </p:cNvSpPr>
            <p:nvPr/>
          </p:nvSpPr>
          <p:spPr bwMode="auto">
            <a:xfrm flipH="1">
              <a:off x="1620" y="2304"/>
              <a:ext cx="1980" cy="750"/>
            </a:xfrm>
            <a:prstGeom prst="line">
              <a:avLst/>
            </a:prstGeom>
            <a:noFill/>
            <a:ln w="28575">
              <a:solidFill>
                <a:srgbClr val="00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p>
          </p:txBody>
        </p:sp>
      </p:grpSp>
      <p:grpSp>
        <p:nvGrpSpPr>
          <p:cNvPr id="1824793" name="Group 25"/>
          <p:cNvGrpSpPr>
            <a:grpSpLocks/>
          </p:cNvGrpSpPr>
          <p:nvPr/>
        </p:nvGrpSpPr>
        <p:grpSpPr bwMode="auto">
          <a:xfrm>
            <a:off x="1174750" y="3794125"/>
            <a:ext cx="3124200" cy="914400"/>
            <a:chOff x="1632" y="2400"/>
            <a:chExt cx="1968" cy="576"/>
          </a:xfrm>
        </p:grpSpPr>
        <p:sp>
          <p:nvSpPr>
            <p:cNvPr id="38938" name="Rectangle 26"/>
            <p:cNvSpPr>
              <a:spLocks noChangeArrowheads="1"/>
            </p:cNvSpPr>
            <p:nvPr/>
          </p:nvSpPr>
          <p:spPr bwMode="auto">
            <a:xfrm>
              <a:off x="1632" y="2400"/>
              <a:ext cx="192" cy="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None/>
              </a:pPr>
              <a:r>
                <a:rPr lang="en-US" sz="2400" b="0">
                  <a:solidFill>
                    <a:srgbClr val="00FFFF"/>
                  </a:solidFill>
                  <a:sym typeface="Symbol" pitchFamily="18" charset="2"/>
                </a:rPr>
                <a:t>0</a:t>
              </a:r>
            </a:p>
          </p:txBody>
        </p:sp>
        <p:sp>
          <p:nvSpPr>
            <p:cNvPr id="38939" name="Rectangle 27"/>
            <p:cNvSpPr>
              <a:spLocks noChangeArrowheads="1"/>
            </p:cNvSpPr>
            <p:nvPr/>
          </p:nvSpPr>
          <p:spPr bwMode="auto">
            <a:xfrm>
              <a:off x="1632" y="2736"/>
              <a:ext cx="192" cy="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None/>
              </a:pPr>
              <a:r>
                <a:rPr lang="en-US" sz="2400" b="0">
                  <a:solidFill>
                    <a:srgbClr val="00FFFF"/>
                  </a:solidFill>
                  <a:sym typeface="Symbol" pitchFamily="18" charset="2"/>
                </a:rPr>
                <a:t>0</a:t>
              </a:r>
            </a:p>
          </p:txBody>
        </p:sp>
        <p:sp>
          <p:nvSpPr>
            <p:cNvPr id="38940" name="Rectangle 28"/>
            <p:cNvSpPr>
              <a:spLocks noChangeArrowheads="1"/>
            </p:cNvSpPr>
            <p:nvPr/>
          </p:nvSpPr>
          <p:spPr bwMode="auto">
            <a:xfrm>
              <a:off x="3408" y="2400"/>
              <a:ext cx="192" cy="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None/>
              </a:pPr>
              <a:r>
                <a:rPr lang="en-US" sz="2400" b="0">
                  <a:solidFill>
                    <a:srgbClr val="00FFFF"/>
                  </a:solidFill>
                  <a:sym typeface="Symbol" pitchFamily="18" charset="2"/>
                </a:rPr>
                <a:t>0</a:t>
              </a:r>
            </a:p>
          </p:txBody>
        </p:sp>
        <p:sp>
          <p:nvSpPr>
            <p:cNvPr id="38941" name="Rectangle 29"/>
            <p:cNvSpPr>
              <a:spLocks noChangeArrowheads="1"/>
            </p:cNvSpPr>
            <p:nvPr/>
          </p:nvSpPr>
          <p:spPr bwMode="auto">
            <a:xfrm>
              <a:off x="3408" y="2736"/>
              <a:ext cx="192" cy="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None/>
              </a:pPr>
              <a:r>
                <a:rPr lang="en-US" sz="2400" b="0">
                  <a:solidFill>
                    <a:srgbClr val="00FFFF"/>
                  </a:solidFill>
                  <a:sym typeface="Symbol" pitchFamily="18" charset="2"/>
                </a:rPr>
                <a:t>0</a:t>
              </a:r>
            </a:p>
          </p:txBody>
        </p:sp>
      </p:grpSp>
      <p:grpSp>
        <p:nvGrpSpPr>
          <p:cNvPr id="1824798" name="Group 30"/>
          <p:cNvGrpSpPr>
            <a:grpSpLocks/>
          </p:cNvGrpSpPr>
          <p:nvPr/>
        </p:nvGrpSpPr>
        <p:grpSpPr bwMode="auto">
          <a:xfrm>
            <a:off x="1403350" y="2879725"/>
            <a:ext cx="2667000" cy="2667000"/>
            <a:chOff x="1776" y="1824"/>
            <a:chExt cx="1680" cy="1680"/>
          </a:xfrm>
        </p:grpSpPr>
        <p:sp>
          <p:nvSpPr>
            <p:cNvPr id="38934" name="Rectangle 31"/>
            <p:cNvSpPr>
              <a:spLocks noChangeArrowheads="1"/>
            </p:cNvSpPr>
            <p:nvPr/>
          </p:nvSpPr>
          <p:spPr bwMode="auto">
            <a:xfrm>
              <a:off x="3024" y="1824"/>
              <a:ext cx="192" cy="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None/>
              </a:pPr>
              <a:r>
                <a:rPr lang="en-US" sz="2400" b="0">
                  <a:solidFill>
                    <a:srgbClr val="00FFFF"/>
                  </a:solidFill>
                  <a:sym typeface="Symbol" pitchFamily="18" charset="2"/>
                </a:rPr>
                <a:t>1</a:t>
              </a:r>
            </a:p>
          </p:txBody>
        </p:sp>
        <p:sp>
          <p:nvSpPr>
            <p:cNvPr id="38935" name="Rectangle 32"/>
            <p:cNvSpPr>
              <a:spLocks noChangeArrowheads="1"/>
            </p:cNvSpPr>
            <p:nvPr/>
          </p:nvSpPr>
          <p:spPr bwMode="auto">
            <a:xfrm>
              <a:off x="3264" y="2112"/>
              <a:ext cx="192" cy="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None/>
              </a:pPr>
              <a:r>
                <a:rPr lang="en-US" sz="2400" b="0">
                  <a:solidFill>
                    <a:srgbClr val="00FFFF"/>
                  </a:solidFill>
                  <a:sym typeface="Symbol" pitchFamily="18" charset="2"/>
                </a:rPr>
                <a:t>1</a:t>
              </a:r>
            </a:p>
          </p:txBody>
        </p:sp>
        <p:sp>
          <p:nvSpPr>
            <p:cNvPr id="38936" name="Rectangle 33"/>
            <p:cNvSpPr>
              <a:spLocks noChangeArrowheads="1"/>
            </p:cNvSpPr>
            <p:nvPr/>
          </p:nvSpPr>
          <p:spPr bwMode="auto">
            <a:xfrm>
              <a:off x="1776" y="2976"/>
              <a:ext cx="192" cy="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None/>
              </a:pPr>
              <a:r>
                <a:rPr lang="en-US" sz="2400" b="0">
                  <a:solidFill>
                    <a:srgbClr val="00FFFF"/>
                  </a:solidFill>
                  <a:sym typeface="Symbol" pitchFamily="18" charset="2"/>
                </a:rPr>
                <a:t>1</a:t>
              </a:r>
            </a:p>
          </p:txBody>
        </p:sp>
        <p:sp>
          <p:nvSpPr>
            <p:cNvPr id="38937" name="Rectangle 34"/>
            <p:cNvSpPr>
              <a:spLocks noChangeArrowheads="1"/>
            </p:cNvSpPr>
            <p:nvPr/>
          </p:nvSpPr>
          <p:spPr bwMode="auto">
            <a:xfrm>
              <a:off x="2016" y="3264"/>
              <a:ext cx="192" cy="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None/>
              </a:pPr>
              <a:r>
                <a:rPr lang="en-US" sz="2400" b="0">
                  <a:solidFill>
                    <a:srgbClr val="00FFFF"/>
                  </a:solidFill>
                  <a:sym typeface="Symbol" pitchFamily="18" charset="2"/>
                </a:rPr>
                <a:t>1</a:t>
              </a:r>
            </a:p>
          </p:txBody>
        </p:sp>
      </p:grpSp>
      <p:grpSp>
        <p:nvGrpSpPr>
          <p:cNvPr id="1824803" name="Group 35"/>
          <p:cNvGrpSpPr>
            <a:grpSpLocks/>
          </p:cNvGrpSpPr>
          <p:nvPr/>
        </p:nvGrpSpPr>
        <p:grpSpPr bwMode="auto">
          <a:xfrm>
            <a:off x="2241550" y="2651125"/>
            <a:ext cx="914400" cy="3124200"/>
            <a:chOff x="2304" y="1680"/>
            <a:chExt cx="576" cy="1968"/>
          </a:xfrm>
        </p:grpSpPr>
        <p:sp>
          <p:nvSpPr>
            <p:cNvPr id="38930" name="Rectangle 36"/>
            <p:cNvSpPr>
              <a:spLocks noChangeArrowheads="1"/>
            </p:cNvSpPr>
            <p:nvPr/>
          </p:nvSpPr>
          <p:spPr bwMode="auto">
            <a:xfrm>
              <a:off x="2304" y="1680"/>
              <a:ext cx="192" cy="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None/>
              </a:pPr>
              <a:r>
                <a:rPr lang="en-US" sz="2400" b="0">
                  <a:solidFill>
                    <a:srgbClr val="00FFFF"/>
                  </a:solidFill>
                  <a:sym typeface="Symbol" pitchFamily="18" charset="2"/>
                </a:rPr>
                <a:t>2</a:t>
              </a:r>
            </a:p>
          </p:txBody>
        </p:sp>
        <p:sp>
          <p:nvSpPr>
            <p:cNvPr id="38931" name="Rectangle 37"/>
            <p:cNvSpPr>
              <a:spLocks noChangeArrowheads="1"/>
            </p:cNvSpPr>
            <p:nvPr/>
          </p:nvSpPr>
          <p:spPr bwMode="auto">
            <a:xfrm>
              <a:off x="2688" y="1680"/>
              <a:ext cx="192" cy="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None/>
              </a:pPr>
              <a:r>
                <a:rPr lang="en-US" sz="2400" b="0">
                  <a:solidFill>
                    <a:srgbClr val="00FFFF"/>
                  </a:solidFill>
                  <a:sym typeface="Symbol" pitchFamily="18" charset="2"/>
                </a:rPr>
                <a:t>2</a:t>
              </a:r>
            </a:p>
          </p:txBody>
        </p:sp>
        <p:sp>
          <p:nvSpPr>
            <p:cNvPr id="38932" name="Rectangle 38"/>
            <p:cNvSpPr>
              <a:spLocks noChangeArrowheads="1"/>
            </p:cNvSpPr>
            <p:nvPr/>
          </p:nvSpPr>
          <p:spPr bwMode="auto">
            <a:xfrm>
              <a:off x="2352" y="3408"/>
              <a:ext cx="192" cy="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None/>
              </a:pPr>
              <a:r>
                <a:rPr lang="en-US" sz="2400" b="0">
                  <a:solidFill>
                    <a:srgbClr val="00FFFF"/>
                  </a:solidFill>
                  <a:sym typeface="Symbol" pitchFamily="18" charset="2"/>
                </a:rPr>
                <a:t>2</a:t>
              </a:r>
            </a:p>
          </p:txBody>
        </p:sp>
        <p:sp>
          <p:nvSpPr>
            <p:cNvPr id="38933" name="Rectangle 39"/>
            <p:cNvSpPr>
              <a:spLocks noChangeArrowheads="1"/>
            </p:cNvSpPr>
            <p:nvPr/>
          </p:nvSpPr>
          <p:spPr bwMode="auto">
            <a:xfrm>
              <a:off x="2688" y="3408"/>
              <a:ext cx="192" cy="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None/>
              </a:pPr>
              <a:r>
                <a:rPr lang="en-US" sz="2400" b="0">
                  <a:solidFill>
                    <a:srgbClr val="00FFFF"/>
                  </a:solidFill>
                  <a:sym typeface="Symbol" pitchFamily="18" charset="2"/>
                </a:rPr>
                <a:t>2</a:t>
              </a:r>
            </a:p>
          </p:txBody>
        </p:sp>
      </p:grpSp>
      <p:grpSp>
        <p:nvGrpSpPr>
          <p:cNvPr id="1824808" name="Group 40"/>
          <p:cNvGrpSpPr>
            <a:grpSpLocks/>
          </p:cNvGrpSpPr>
          <p:nvPr/>
        </p:nvGrpSpPr>
        <p:grpSpPr bwMode="auto">
          <a:xfrm>
            <a:off x="1327150" y="2879725"/>
            <a:ext cx="2800350" cy="2743200"/>
            <a:chOff x="1728" y="1824"/>
            <a:chExt cx="1764" cy="1728"/>
          </a:xfrm>
        </p:grpSpPr>
        <p:sp>
          <p:nvSpPr>
            <p:cNvPr id="38926" name="Rectangle 41"/>
            <p:cNvSpPr>
              <a:spLocks noChangeArrowheads="1"/>
            </p:cNvSpPr>
            <p:nvPr/>
          </p:nvSpPr>
          <p:spPr bwMode="auto">
            <a:xfrm>
              <a:off x="1728" y="2064"/>
              <a:ext cx="192" cy="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None/>
              </a:pPr>
              <a:r>
                <a:rPr lang="en-US" sz="2400" b="0">
                  <a:solidFill>
                    <a:srgbClr val="00FFFF"/>
                  </a:solidFill>
                  <a:sym typeface="Symbol" pitchFamily="18" charset="2"/>
                </a:rPr>
                <a:t>3</a:t>
              </a:r>
            </a:p>
          </p:txBody>
        </p:sp>
        <p:sp>
          <p:nvSpPr>
            <p:cNvPr id="38927" name="Rectangle 42"/>
            <p:cNvSpPr>
              <a:spLocks noChangeArrowheads="1"/>
            </p:cNvSpPr>
            <p:nvPr/>
          </p:nvSpPr>
          <p:spPr bwMode="auto">
            <a:xfrm>
              <a:off x="1968" y="1824"/>
              <a:ext cx="192" cy="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None/>
              </a:pPr>
              <a:r>
                <a:rPr lang="en-US" sz="2400" b="0">
                  <a:solidFill>
                    <a:srgbClr val="00FFFF"/>
                  </a:solidFill>
                  <a:sym typeface="Symbol" pitchFamily="18" charset="2"/>
                </a:rPr>
                <a:t>3</a:t>
              </a:r>
            </a:p>
          </p:txBody>
        </p:sp>
        <p:sp>
          <p:nvSpPr>
            <p:cNvPr id="38928" name="Rectangle 43"/>
            <p:cNvSpPr>
              <a:spLocks noChangeArrowheads="1"/>
            </p:cNvSpPr>
            <p:nvPr/>
          </p:nvSpPr>
          <p:spPr bwMode="auto">
            <a:xfrm>
              <a:off x="3300" y="3042"/>
              <a:ext cx="192" cy="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None/>
              </a:pPr>
              <a:r>
                <a:rPr lang="en-US" sz="2400" b="0">
                  <a:solidFill>
                    <a:srgbClr val="00FFFF"/>
                  </a:solidFill>
                  <a:sym typeface="Symbol" pitchFamily="18" charset="2"/>
                </a:rPr>
                <a:t>3</a:t>
              </a:r>
            </a:p>
          </p:txBody>
        </p:sp>
        <p:sp>
          <p:nvSpPr>
            <p:cNvPr id="38929" name="Rectangle 44"/>
            <p:cNvSpPr>
              <a:spLocks noChangeArrowheads="1"/>
            </p:cNvSpPr>
            <p:nvPr/>
          </p:nvSpPr>
          <p:spPr bwMode="auto">
            <a:xfrm>
              <a:off x="3024" y="3312"/>
              <a:ext cx="192" cy="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None/>
              </a:pPr>
              <a:r>
                <a:rPr lang="en-US" sz="2400" b="0">
                  <a:solidFill>
                    <a:srgbClr val="00FFFF"/>
                  </a:solidFill>
                  <a:sym typeface="Symbol" pitchFamily="18" charset="2"/>
                </a:rPr>
                <a:t>3</a:t>
              </a:r>
            </a:p>
          </p:txBody>
        </p:sp>
      </p:grpSp>
      <p:pic>
        <p:nvPicPr>
          <p:cNvPr id="38923" name="Picture 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119313" cy="2119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24833" name="Rectangle 65"/>
          <p:cNvSpPr>
            <a:spLocks noChangeArrowheads="1"/>
          </p:cNvSpPr>
          <p:nvPr/>
        </p:nvSpPr>
        <p:spPr bwMode="auto">
          <a:xfrm rot="2700000">
            <a:off x="578644" y="1293019"/>
            <a:ext cx="1458912" cy="44450"/>
          </a:xfrm>
          <a:prstGeom prst="rect">
            <a:avLst/>
          </a:prstGeom>
          <a:gradFill rotWithShape="1">
            <a:gsLst>
              <a:gs pos="0">
                <a:schemeClr val="tx1"/>
              </a:gs>
              <a:gs pos="50000">
                <a:schemeClr val="bg1"/>
              </a:gs>
              <a:gs pos="100000">
                <a:schemeClr val="tx1"/>
              </a:gs>
            </a:gsLst>
            <a:lin ang="0" scaled="1"/>
          </a:gra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sk-SK"/>
          </a:p>
        </p:txBody>
      </p:sp>
      <p:sp>
        <p:nvSpPr>
          <p:cNvPr id="1824837" name="Text Box 69"/>
          <p:cNvSpPr txBox="1">
            <a:spLocks noChangeArrowheads="1"/>
          </p:cNvSpPr>
          <p:nvPr/>
        </p:nvSpPr>
        <p:spPr bwMode="auto">
          <a:xfrm>
            <a:off x="6011863" y="3233738"/>
            <a:ext cx="1925637"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b="1">
                <a:solidFill>
                  <a:schemeClr val="tx1"/>
                </a:solidFill>
                <a:latin typeface="Arial" charset="0"/>
                <a:cs typeface="Arial" charset="0"/>
              </a:defRPr>
            </a:lvl1pPr>
            <a:lvl2pPr marL="742950" indent="-285750" eaLnBrk="0" hangingPunct="0">
              <a:defRPr sz="2800" b="1">
                <a:solidFill>
                  <a:schemeClr val="tx1"/>
                </a:solidFill>
                <a:latin typeface="Arial" charset="0"/>
                <a:cs typeface="Arial" charset="0"/>
              </a:defRPr>
            </a:lvl2pPr>
            <a:lvl3pPr marL="1143000" indent="-228600" eaLnBrk="0" hangingPunct="0">
              <a:defRPr sz="2800" b="1">
                <a:solidFill>
                  <a:schemeClr val="tx1"/>
                </a:solidFill>
                <a:latin typeface="Arial" charset="0"/>
                <a:cs typeface="Arial" charset="0"/>
              </a:defRPr>
            </a:lvl3pPr>
            <a:lvl4pPr marL="1600200" indent="-228600" eaLnBrk="0" hangingPunct="0">
              <a:defRPr sz="2800" b="1">
                <a:solidFill>
                  <a:schemeClr val="tx1"/>
                </a:solidFill>
                <a:latin typeface="Arial" charset="0"/>
                <a:cs typeface="Arial" charset="0"/>
              </a:defRPr>
            </a:lvl4pPr>
            <a:lvl5pPr marL="2057400" indent="-228600" eaLnBrk="0" hangingPunct="0">
              <a:defRPr sz="2800" b="1">
                <a:solidFill>
                  <a:schemeClr val="tx1"/>
                </a:solidFill>
                <a:latin typeface="Arial" charset="0"/>
                <a:cs typeface="Arial" charset="0"/>
              </a:defRPr>
            </a:lvl5pPr>
            <a:lvl6pPr marL="2514600" indent="-228600" algn="ctr" eaLnBrk="0" fontAlgn="base" hangingPunct="0">
              <a:spcBef>
                <a:spcPct val="0"/>
              </a:spcBef>
              <a:spcAft>
                <a:spcPct val="0"/>
              </a:spcAft>
              <a:defRPr sz="2800" b="1">
                <a:solidFill>
                  <a:schemeClr val="tx1"/>
                </a:solidFill>
                <a:latin typeface="Arial" charset="0"/>
                <a:cs typeface="Arial" charset="0"/>
              </a:defRPr>
            </a:lvl6pPr>
            <a:lvl7pPr marL="2971800" indent="-228600" algn="ctr" eaLnBrk="0" fontAlgn="base" hangingPunct="0">
              <a:spcBef>
                <a:spcPct val="0"/>
              </a:spcBef>
              <a:spcAft>
                <a:spcPct val="0"/>
              </a:spcAft>
              <a:defRPr sz="2800" b="1">
                <a:solidFill>
                  <a:schemeClr val="tx1"/>
                </a:solidFill>
                <a:latin typeface="Arial" charset="0"/>
                <a:cs typeface="Arial" charset="0"/>
              </a:defRPr>
            </a:lvl7pPr>
            <a:lvl8pPr marL="3429000" indent="-228600" algn="ctr" eaLnBrk="0" fontAlgn="base" hangingPunct="0">
              <a:spcBef>
                <a:spcPct val="0"/>
              </a:spcBef>
              <a:spcAft>
                <a:spcPct val="0"/>
              </a:spcAft>
              <a:defRPr sz="2800" b="1">
                <a:solidFill>
                  <a:schemeClr val="tx1"/>
                </a:solidFill>
                <a:latin typeface="Arial" charset="0"/>
                <a:cs typeface="Arial" charset="0"/>
              </a:defRPr>
            </a:lvl8pPr>
            <a:lvl9pPr marL="3886200" indent="-228600" algn="ctr" eaLnBrk="0" fontAlgn="base" hangingPunct="0">
              <a:spcBef>
                <a:spcPct val="0"/>
              </a:spcBef>
              <a:spcAft>
                <a:spcPct val="0"/>
              </a:spcAft>
              <a:defRPr sz="2800" b="1">
                <a:solidFill>
                  <a:schemeClr val="tx1"/>
                </a:solidFill>
                <a:latin typeface="Arial" charset="0"/>
                <a:cs typeface="Arial" charset="0"/>
              </a:defRPr>
            </a:lvl9pPr>
          </a:lstStyle>
          <a:p>
            <a:pPr algn="l" eaLnBrk="1" hangingPunct="1"/>
            <a:r>
              <a:rPr lang="sk-SK" b="0"/>
              <a:t>M = </a:t>
            </a:r>
            <a:r>
              <a:rPr lang="en-US" b="0"/>
              <a:t>|</a:t>
            </a:r>
            <a:r>
              <a:rPr lang="sk-SK" b="0">
                <a:sym typeface="Symbol" pitchFamily="18" charset="2"/>
              </a:rPr>
              <a:t></a:t>
            </a:r>
            <a:r>
              <a:rPr lang="sk-SK" b="0"/>
              <a:t>S</a:t>
            </a:r>
            <a:r>
              <a:rPr lang="en-US" b="0"/>
              <a:t>|</a:t>
            </a:r>
            <a:endParaRPr lang="sk-SK" b="0"/>
          </a:p>
          <a:p>
            <a:pPr algn="l" eaLnBrk="1" hangingPunct="1"/>
            <a:r>
              <a:rPr lang="sk-SK">
                <a:latin typeface="Arial Unicode MS" pitchFamily="34" charset="-128"/>
                <a:ea typeface="Arial Unicode MS" pitchFamily="34" charset="-128"/>
                <a:cs typeface="Arial Unicode MS" pitchFamily="34" charset="-128"/>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2477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2477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2477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35" presetClass="entr" presetSubtype="0" fill="hold" nodeType="clickEffect">
                                  <p:stCondLst>
                                    <p:cond delay="0"/>
                                  </p:stCondLst>
                                  <p:childTnLst>
                                    <p:set>
                                      <p:cBhvr>
                                        <p:cTn id="14" dur="1" fill="hold">
                                          <p:stCondLst>
                                            <p:cond delay="0"/>
                                          </p:stCondLst>
                                        </p:cTn>
                                        <p:tgtEl>
                                          <p:spTgt spid="1824788"/>
                                        </p:tgtEl>
                                        <p:attrNameLst>
                                          <p:attrName>style.visibility</p:attrName>
                                        </p:attrNameLst>
                                      </p:cBhvr>
                                      <p:to>
                                        <p:strVal val="visible"/>
                                      </p:to>
                                    </p:set>
                                    <p:animEffect transition="in" filter="fade">
                                      <p:cBhvr>
                                        <p:cTn id="15" dur="1000"/>
                                        <p:tgtEl>
                                          <p:spTgt spid="1824788"/>
                                        </p:tgtEl>
                                      </p:cBhvr>
                                    </p:animEffect>
                                    <p:anim calcmode="lin" valueType="num">
                                      <p:cBhvr>
                                        <p:cTn id="16" dur="1000" fill="hold"/>
                                        <p:tgtEl>
                                          <p:spTgt spid="1824788"/>
                                        </p:tgtEl>
                                        <p:attrNameLst>
                                          <p:attrName>style.rotation</p:attrName>
                                        </p:attrNameLst>
                                      </p:cBhvr>
                                      <p:tavLst>
                                        <p:tav tm="0">
                                          <p:val>
                                            <p:fltVal val="720"/>
                                          </p:val>
                                        </p:tav>
                                        <p:tav tm="100000">
                                          <p:val>
                                            <p:fltVal val="0"/>
                                          </p:val>
                                        </p:tav>
                                      </p:tavLst>
                                    </p:anim>
                                    <p:anim calcmode="lin" valueType="num">
                                      <p:cBhvr>
                                        <p:cTn id="17" dur="1000" fill="hold"/>
                                        <p:tgtEl>
                                          <p:spTgt spid="1824788"/>
                                        </p:tgtEl>
                                        <p:attrNameLst>
                                          <p:attrName>ppt_h</p:attrName>
                                        </p:attrNameLst>
                                      </p:cBhvr>
                                      <p:tavLst>
                                        <p:tav tm="0">
                                          <p:val>
                                            <p:fltVal val="0"/>
                                          </p:val>
                                        </p:tav>
                                        <p:tav tm="100000">
                                          <p:val>
                                            <p:strVal val="#ppt_h"/>
                                          </p:val>
                                        </p:tav>
                                      </p:tavLst>
                                    </p:anim>
                                    <p:anim calcmode="lin" valueType="num">
                                      <p:cBhvr>
                                        <p:cTn id="18" dur="1000" fill="hold"/>
                                        <p:tgtEl>
                                          <p:spTgt spid="1824788"/>
                                        </p:tgtEl>
                                        <p:attrNameLst>
                                          <p:attrName>ppt_w</p:attrName>
                                        </p:attrNameLst>
                                      </p:cBhvr>
                                      <p:tavLst>
                                        <p:tav tm="0">
                                          <p:val>
                                            <p:fltVal val="0"/>
                                          </p:val>
                                        </p:tav>
                                        <p:tav tm="100000">
                                          <p:val>
                                            <p:strVal val="#ppt_w"/>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3" presetClass="entr" presetSubtype="16" fill="hold" nodeType="clickEffect">
                                  <p:stCondLst>
                                    <p:cond delay="0"/>
                                  </p:stCondLst>
                                  <p:childTnLst>
                                    <p:set>
                                      <p:cBhvr>
                                        <p:cTn id="22" dur="1" fill="hold">
                                          <p:stCondLst>
                                            <p:cond delay="0"/>
                                          </p:stCondLst>
                                        </p:cTn>
                                        <p:tgtEl>
                                          <p:spTgt spid="1824793"/>
                                        </p:tgtEl>
                                        <p:attrNameLst>
                                          <p:attrName>style.visibility</p:attrName>
                                        </p:attrNameLst>
                                      </p:cBhvr>
                                      <p:to>
                                        <p:strVal val="visible"/>
                                      </p:to>
                                    </p:set>
                                    <p:anim calcmode="lin" valueType="num">
                                      <p:cBhvr>
                                        <p:cTn id="23" dur="500" fill="hold"/>
                                        <p:tgtEl>
                                          <p:spTgt spid="1824793"/>
                                        </p:tgtEl>
                                        <p:attrNameLst>
                                          <p:attrName>ppt_w</p:attrName>
                                        </p:attrNameLst>
                                      </p:cBhvr>
                                      <p:tavLst>
                                        <p:tav tm="0">
                                          <p:val>
                                            <p:fltVal val="0"/>
                                          </p:val>
                                        </p:tav>
                                        <p:tav tm="100000">
                                          <p:val>
                                            <p:strVal val="#ppt_w"/>
                                          </p:val>
                                        </p:tav>
                                      </p:tavLst>
                                    </p:anim>
                                    <p:anim calcmode="lin" valueType="num">
                                      <p:cBhvr>
                                        <p:cTn id="24" dur="500" fill="hold"/>
                                        <p:tgtEl>
                                          <p:spTgt spid="1824793"/>
                                        </p:tgtEl>
                                        <p:attrNameLst>
                                          <p:attrName>ppt_h</p:attrName>
                                        </p:attrNameLst>
                                      </p:cBhvr>
                                      <p:tavLst>
                                        <p:tav tm="0">
                                          <p:val>
                                            <p:fltVal val="0"/>
                                          </p:val>
                                        </p:tav>
                                        <p:tav tm="100000">
                                          <p:val>
                                            <p:strVal val="#ppt_h"/>
                                          </p:val>
                                        </p:tav>
                                      </p:tavLst>
                                    </p:anim>
                                  </p:childTnLst>
                                </p:cTn>
                              </p:par>
                              <p:par>
                                <p:cTn id="25" presetID="23" presetClass="entr" presetSubtype="16" fill="hold" nodeType="withEffect">
                                  <p:stCondLst>
                                    <p:cond delay="0"/>
                                  </p:stCondLst>
                                  <p:childTnLst>
                                    <p:set>
                                      <p:cBhvr>
                                        <p:cTn id="26" dur="1" fill="hold">
                                          <p:stCondLst>
                                            <p:cond delay="0"/>
                                          </p:stCondLst>
                                        </p:cTn>
                                        <p:tgtEl>
                                          <p:spTgt spid="1824798"/>
                                        </p:tgtEl>
                                        <p:attrNameLst>
                                          <p:attrName>style.visibility</p:attrName>
                                        </p:attrNameLst>
                                      </p:cBhvr>
                                      <p:to>
                                        <p:strVal val="visible"/>
                                      </p:to>
                                    </p:set>
                                    <p:anim calcmode="lin" valueType="num">
                                      <p:cBhvr>
                                        <p:cTn id="27" dur="500" fill="hold"/>
                                        <p:tgtEl>
                                          <p:spTgt spid="1824798"/>
                                        </p:tgtEl>
                                        <p:attrNameLst>
                                          <p:attrName>ppt_w</p:attrName>
                                        </p:attrNameLst>
                                      </p:cBhvr>
                                      <p:tavLst>
                                        <p:tav tm="0">
                                          <p:val>
                                            <p:fltVal val="0"/>
                                          </p:val>
                                        </p:tav>
                                        <p:tav tm="100000">
                                          <p:val>
                                            <p:strVal val="#ppt_w"/>
                                          </p:val>
                                        </p:tav>
                                      </p:tavLst>
                                    </p:anim>
                                    <p:anim calcmode="lin" valueType="num">
                                      <p:cBhvr>
                                        <p:cTn id="28" dur="500" fill="hold"/>
                                        <p:tgtEl>
                                          <p:spTgt spid="1824798"/>
                                        </p:tgtEl>
                                        <p:attrNameLst>
                                          <p:attrName>ppt_h</p:attrName>
                                        </p:attrNameLst>
                                      </p:cBhvr>
                                      <p:tavLst>
                                        <p:tav tm="0">
                                          <p:val>
                                            <p:fltVal val="0"/>
                                          </p:val>
                                        </p:tav>
                                        <p:tav tm="100000">
                                          <p:val>
                                            <p:strVal val="#ppt_h"/>
                                          </p:val>
                                        </p:tav>
                                      </p:tavLst>
                                    </p:anim>
                                  </p:childTnLst>
                                </p:cTn>
                              </p:par>
                              <p:par>
                                <p:cTn id="29" presetID="23" presetClass="entr" presetSubtype="16" fill="hold" nodeType="withEffect">
                                  <p:stCondLst>
                                    <p:cond delay="0"/>
                                  </p:stCondLst>
                                  <p:childTnLst>
                                    <p:set>
                                      <p:cBhvr>
                                        <p:cTn id="30" dur="1" fill="hold">
                                          <p:stCondLst>
                                            <p:cond delay="0"/>
                                          </p:stCondLst>
                                        </p:cTn>
                                        <p:tgtEl>
                                          <p:spTgt spid="1824803"/>
                                        </p:tgtEl>
                                        <p:attrNameLst>
                                          <p:attrName>style.visibility</p:attrName>
                                        </p:attrNameLst>
                                      </p:cBhvr>
                                      <p:to>
                                        <p:strVal val="visible"/>
                                      </p:to>
                                    </p:set>
                                    <p:anim calcmode="lin" valueType="num">
                                      <p:cBhvr>
                                        <p:cTn id="31" dur="500" fill="hold"/>
                                        <p:tgtEl>
                                          <p:spTgt spid="1824803"/>
                                        </p:tgtEl>
                                        <p:attrNameLst>
                                          <p:attrName>ppt_w</p:attrName>
                                        </p:attrNameLst>
                                      </p:cBhvr>
                                      <p:tavLst>
                                        <p:tav tm="0">
                                          <p:val>
                                            <p:fltVal val="0"/>
                                          </p:val>
                                        </p:tav>
                                        <p:tav tm="100000">
                                          <p:val>
                                            <p:strVal val="#ppt_w"/>
                                          </p:val>
                                        </p:tav>
                                      </p:tavLst>
                                    </p:anim>
                                    <p:anim calcmode="lin" valueType="num">
                                      <p:cBhvr>
                                        <p:cTn id="32" dur="500" fill="hold"/>
                                        <p:tgtEl>
                                          <p:spTgt spid="1824803"/>
                                        </p:tgtEl>
                                        <p:attrNameLst>
                                          <p:attrName>ppt_h</p:attrName>
                                        </p:attrNameLst>
                                      </p:cBhvr>
                                      <p:tavLst>
                                        <p:tav tm="0">
                                          <p:val>
                                            <p:fltVal val="0"/>
                                          </p:val>
                                        </p:tav>
                                        <p:tav tm="100000">
                                          <p:val>
                                            <p:strVal val="#ppt_h"/>
                                          </p:val>
                                        </p:tav>
                                      </p:tavLst>
                                    </p:anim>
                                  </p:childTnLst>
                                </p:cTn>
                              </p:par>
                              <p:par>
                                <p:cTn id="33" presetID="23" presetClass="entr" presetSubtype="16" fill="hold" nodeType="withEffect">
                                  <p:stCondLst>
                                    <p:cond delay="0"/>
                                  </p:stCondLst>
                                  <p:childTnLst>
                                    <p:set>
                                      <p:cBhvr>
                                        <p:cTn id="34" dur="1" fill="hold">
                                          <p:stCondLst>
                                            <p:cond delay="0"/>
                                          </p:stCondLst>
                                        </p:cTn>
                                        <p:tgtEl>
                                          <p:spTgt spid="1824808"/>
                                        </p:tgtEl>
                                        <p:attrNameLst>
                                          <p:attrName>style.visibility</p:attrName>
                                        </p:attrNameLst>
                                      </p:cBhvr>
                                      <p:to>
                                        <p:strVal val="visible"/>
                                      </p:to>
                                    </p:set>
                                    <p:anim calcmode="lin" valueType="num">
                                      <p:cBhvr>
                                        <p:cTn id="35" dur="500" fill="hold"/>
                                        <p:tgtEl>
                                          <p:spTgt spid="1824808"/>
                                        </p:tgtEl>
                                        <p:attrNameLst>
                                          <p:attrName>ppt_w</p:attrName>
                                        </p:attrNameLst>
                                      </p:cBhvr>
                                      <p:tavLst>
                                        <p:tav tm="0">
                                          <p:val>
                                            <p:fltVal val="0"/>
                                          </p:val>
                                        </p:tav>
                                        <p:tav tm="100000">
                                          <p:val>
                                            <p:strVal val="#ppt_w"/>
                                          </p:val>
                                        </p:tav>
                                      </p:tavLst>
                                    </p:anim>
                                    <p:anim calcmode="lin" valueType="num">
                                      <p:cBhvr>
                                        <p:cTn id="36" dur="500" fill="hold"/>
                                        <p:tgtEl>
                                          <p:spTgt spid="1824808"/>
                                        </p:tgtEl>
                                        <p:attrNameLst>
                                          <p:attrName>ppt_h</p:attrName>
                                        </p:attrNameLst>
                                      </p:cBhvr>
                                      <p:tavLst>
                                        <p:tav tm="0">
                                          <p:val>
                                            <p:fltVal val="0"/>
                                          </p:val>
                                        </p:tav>
                                        <p:tav tm="100000">
                                          <p:val>
                                            <p:strVal val="#ppt_h"/>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0" presetClass="path" presetSubtype="0" accel="50000" decel="50000" fill="hold" grpId="0" nodeType="clickEffect">
                                  <p:stCondLst>
                                    <p:cond delay="0"/>
                                  </p:stCondLst>
                                  <p:childTnLst>
                                    <p:animMotion origin="layout" path="M 4.44444E-6 1.85185E-6 L 0.15347 0.42801 " pathEditMode="relative" rAng="0" ptsTypes="AA">
                                      <p:cBhvr>
                                        <p:cTn id="40" dur="2000" fill="hold"/>
                                        <p:tgtEl>
                                          <p:spTgt spid="1824833"/>
                                        </p:tgtEl>
                                        <p:attrNameLst>
                                          <p:attrName>ppt_x</p:attrName>
                                          <p:attrName>ppt_y</p:attrName>
                                        </p:attrNameLst>
                                      </p:cBhvr>
                                      <p:rCtr x="7674" y="21389"/>
                                    </p:animMotion>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8248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4773" grpId="0" animBg="1"/>
      <p:bldP spid="1824833" grpId="0" animBg="1"/>
      <p:bldP spid="182483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42" name="Rectangle 2"/>
          <p:cNvSpPr>
            <a:spLocks noGrp="1" noChangeArrowheads="1"/>
          </p:cNvSpPr>
          <p:nvPr>
            <p:ph type="title"/>
          </p:nvPr>
        </p:nvSpPr>
        <p:spPr/>
        <p:txBody>
          <a:bodyPr/>
          <a:lstStyle/>
          <a:p>
            <a:pPr eaLnBrk="1" hangingPunct="1">
              <a:defRPr/>
            </a:pPr>
            <a:r>
              <a:rPr lang="en-US" smtClean="0"/>
              <a:t>Non-maximum suppression</a:t>
            </a:r>
          </a:p>
        </p:txBody>
      </p:sp>
      <p:sp>
        <p:nvSpPr>
          <p:cNvPr id="39939" name="Rectangle 3"/>
          <p:cNvSpPr>
            <a:spLocks noGrp="1" noChangeArrowheads="1"/>
          </p:cNvSpPr>
          <p:nvPr>
            <p:ph type="body" idx="1"/>
          </p:nvPr>
        </p:nvSpPr>
        <p:spPr>
          <a:xfrm>
            <a:off x="685800" y="5029200"/>
            <a:ext cx="7772400" cy="1143000"/>
          </a:xfrm>
        </p:spPr>
        <p:txBody>
          <a:bodyPr/>
          <a:lstStyle/>
          <a:p>
            <a:pPr eaLnBrk="1" hangingPunct="1"/>
            <a:r>
              <a:rPr lang="en-US" smtClean="0"/>
              <a:t>Check if pixel is local maximum along gradient direction</a:t>
            </a:r>
          </a:p>
          <a:p>
            <a:pPr lvl="1" eaLnBrk="1" hangingPunct="1"/>
            <a:r>
              <a:rPr lang="en-US" smtClean="0"/>
              <a:t>requires checking interpolated pixels p and r</a:t>
            </a:r>
          </a:p>
        </p:txBody>
      </p:sp>
      <p:pic>
        <p:nvPicPr>
          <p:cNvPr id="3994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295400"/>
            <a:ext cx="32004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1295400"/>
            <a:ext cx="32004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858000" cy="683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3" name="Text Box 3"/>
          <p:cNvSpPr txBox="1">
            <a:spLocks noChangeArrowheads="1"/>
          </p:cNvSpPr>
          <p:nvPr/>
        </p:nvSpPr>
        <p:spPr bwMode="auto">
          <a:xfrm>
            <a:off x="7035800" y="228600"/>
            <a:ext cx="1562100" cy="1262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800" b="1">
                <a:solidFill>
                  <a:schemeClr val="tx1"/>
                </a:solidFill>
                <a:latin typeface="Arial" charset="0"/>
                <a:cs typeface="Arial" charset="0"/>
              </a:defRPr>
            </a:lvl1pPr>
            <a:lvl2pPr marL="742950" indent="-285750" eaLnBrk="0" hangingPunct="0">
              <a:defRPr sz="2800" b="1">
                <a:solidFill>
                  <a:schemeClr val="tx1"/>
                </a:solidFill>
                <a:latin typeface="Arial" charset="0"/>
                <a:cs typeface="Arial" charset="0"/>
              </a:defRPr>
            </a:lvl2pPr>
            <a:lvl3pPr marL="1143000" indent="-228600" eaLnBrk="0" hangingPunct="0">
              <a:defRPr sz="2800" b="1">
                <a:solidFill>
                  <a:schemeClr val="tx1"/>
                </a:solidFill>
                <a:latin typeface="Arial" charset="0"/>
                <a:cs typeface="Arial" charset="0"/>
              </a:defRPr>
            </a:lvl3pPr>
            <a:lvl4pPr marL="1600200" indent="-228600" eaLnBrk="0" hangingPunct="0">
              <a:defRPr sz="2800" b="1">
                <a:solidFill>
                  <a:schemeClr val="tx1"/>
                </a:solidFill>
                <a:latin typeface="Arial" charset="0"/>
                <a:cs typeface="Arial" charset="0"/>
              </a:defRPr>
            </a:lvl4pPr>
            <a:lvl5pPr marL="2057400" indent="-228600" eaLnBrk="0" hangingPunct="0">
              <a:defRPr sz="2800" b="1">
                <a:solidFill>
                  <a:schemeClr val="tx1"/>
                </a:solidFill>
                <a:latin typeface="Arial" charset="0"/>
                <a:cs typeface="Arial" charset="0"/>
              </a:defRPr>
            </a:lvl5pPr>
            <a:lvl6pPr marL="2514600" indent="-228600" algn="ctr" eaLnBrk="0" fontAlgn="base" hangingPunct="0">
              <a:spcBef>
                <a:spcPct val="0"/>
              </a:spcBef>
              <a:spcAft>
                <a:spcPct val="0"/>
              </a:spcAft>
              <a:defRPr sz="2800" b="1">
                <a:solidFill>
                  <a:schemeClr val="tx1"/>
                </a:solidFill>
                <a:latin typeface="Arial" charset="0"/>
                <a:cs typeface="Arial" charset="0"/>
              </a:defRPr>
            </a:lvl6pPr>
            <a:lvl7pPr marL="2971800" indent="-228600" algn="ctr" eaLnBrk="0" fontAlgn="base" hangingPunct="0">
              <a:spcBef>
                <a:spcPct val="0"/>
              </a:spcBef>
              <a:spcAft>
                <a:spcPct val="0"/>
              </a:spcAft>
              <a:defRPr sz="2800" b="1">
                <a:solidFill>
                  <a:schemeClr val="tx1"/>
                </a:solidFill>
                <a:latin typeface="Arial" charset="0"/>
                <a:cs typeface="Arial" charset="0"/>
              </a:defRPr>
            </a:lvl7pPr>
            <a:lvl8pPr marL="3429000" indent="-228600" algn="ctr" eaLnBrk="0" fontAlgn="base" hangingPunct="0">
              <a:spcBef>
                <a:spcPct val="0"/>
              </a:spcBef>
              <a:spcAft>
                <a:spcPct val="0"/>
              </a:spcAft>
              <a:defRPr sz="2800" b="1">
                <a:solidFill>
                  <a:schemeClr val="tx1"/>
                </a:solidFill>
                <a:latin typeface="Arial" charset="0"/>
                <a:cs typeface="Arial" charset="0"/>
              </a:defRPr>
            </a:lvl8pPr>
            <a:lvl9pPr marL="3886200" indent="-228600" algn="ctr" eaLnBrk="0" fontAlgn="base" hangingPunct="0">
              <a:spcBef>
                <a:spcPct val="0"/>
              </a:spcBef>
              <a:spcAft>
                <a:spcPct val="0"/>
              </a:spcAft>
              <a:defRPr sz="2800" b="1">
                <a:solidFill>
                  <a:schemeClr val="tx1"/>
                </a:solidFill>
                <a:latin typeface="Arial" charset="0"/>
                <a:cs typeface="Arial" charset="0"/>
              </a:defRPr>
            </a:lvl9pPr>
          </a:lstStyle>
          <a:p>
            <a:pPr algn="l" eaLnBrk="1" hangingPunct="1"/>
            <a:r>
              <a:rPr lang="en-US" sz="2400">
                <a:latin typeface="Times" pitchFamily="18" charset="0"/>
              </a:rPr>
              <a:t>Predicting</a:t>
            </a:r>
          </a:p>
          <a:p>
            <a:pPr algn="l" eaLnBrk="1" hangingPunct="1"/>
            <a:r>
              <a:rPr lang="en-US" sz="2400">
                <a:latin typeface="Times" pitchFamily="18" charset="0"/>
              </a:rPr>
              <a:t>the next</a:t>
            </a:r>
          </a:p>
          <a:p>
            <a:pPr algn="l" eaLnBrk="1" hangingPunct="1"/>
            <a:r>
              <a:rPr lang="en-US" sz="2400">
                <a:latin typeface="Times" pitchFamily="18" charset="0"/>
              </a:rPr>
              <a:t>edge poin</a:t>
            </a:r>
            <a:r>
              <a:rPr lang="en-US">
                <a:latin typeface="Times" pitchFamily="18" charset="0"/>
              </a:rPr>
              <a:t>t</a:t>
            </a:r>
          </a:p>
        </p:txBody>
      </p:sp>
      <p:pic>
        <p:nvPicPr>
          <p:cNvPr id="4096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2638" y="5257800"/>
            <a:ext cx="1600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39038" y="5257800"/>
            <a:ext cx="1600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6" name="Text Box 6"/>
          <p:cNvSpPr txBox="1">
            <a:spLocks noChangeArrowheads="1"/>
          </p:cNvSpPr>
          <p:nvPr/>
        </p:nvSpPr>
        <p:spPr bwMode="auto">
          <a:xfrm>
            <a:off x="7010400" y="1733550"/>
            <a:ext cx="2133600" cy="341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b="1">
                <a:solidFill>
                  <a:schemeClr val="tx1"/>
                </a:solidFill>
                <a:latin typeface="Arial" charset="0"/>
                <a:cs typeface="Arial" charset="0"/>
              </a:defRPr>
            </a:lvl1pPr>
            <a:lvl2pPr marL="742950" indent="-285750" eaLnBrk="0" hangingPunct="0">
              <a:defRPr sz="2800" b="1">
                <a:solidFill>
                  <a:schemeClr val="tx1"/>
                </a:solidFill>
                <a:latin typeface="Arial" charset="0"/>
                <a:cs typeface="Arial" charset="0"/>
              </a:defRPr>
            </a:lvl2pPr>
            <a:lvl3pPr marL="1143000" indent="-228600" eaLnBrk="0" hangingPunct="0">
              <a:defRPr sz="2800" b="1">
                <a:solidFill>
                  <a:schemeClr val="tx1"/>
                </a:solidFill>
                <a:latin typeface="Arial" charset="0"/>
                <a:cs typeface="Arial" charset="0"/>
              </a:defRPr>
            </a:lvl3pPr>
            <a:lvl4pPr marL="1600200" indent="-228600" eaLnBrk="0" hangingPunct="0">
              <a:defRPr sz="2800" b="1">
                <a:solidFill>
                  <a:schemeClr val="tx1"/>
                </a:solidFill>
                <a:latin typeface="Arial" charset="0"/>
                <a:cs typeface="Arial" charset="0"/>
              </a:defRPr>
            </a:lvl4pPr>
            <a:lvl5pPr marL="2057400" indent="-228600" eaLnBrk="0" hangingPunct="0">
              <a:defRPr sz="2800" b="1">
                <a:solidFill>
                  <a:schemeClr val="tx1"/>
                </a:solidFill>
                <a:latin typeface="Arial" charset="0"/>
                <a:cs typeface="Arial" charset="0"/>
              </a:defRPr>
            </a:lvl5pPr>
            <a:lvl6pPr marL="2514600" indent="-228600" algn="ctr" eaLnBrk="0" fontAlgn="base" hangingPunct="0">
              <a:spcBef>
                <a:spcPct val="0"/>
              </a:spcBef>
              <a:spcAft>
                <a:spcPct val="0"/>
              </a:spcAft>
              <a:defRPr sz="2800" b="1">
                <a:solidFill>
                  <a:schemeClr val="tx1"/>
                </a:solidFill>
                <a:latin typeface="Arial" charset="0"/>
                <a:cs typeface="Arial" charset="0"/>
              </a:defRPr>
            </a:lvl6pPr>
            <a:lvl7pPr marL="2971800" indent="-228600" algn="ctr" eaLnBrk="0" fontAlgn="base" hangingPunct="0">
              <a:spcBef>
                <a:spcPct val="0"/>
              </a:spcBef>
              <a:spcAft>
                <a:spcPct val="0"/>
              </a:spcAft>
              <a:defRPr sz="2800" b="1">
                <a:solidFill>
                  <a:schemeClr val="tx1"/>
                </a:solidFill>
                <a:latin typeface="Arial" charset="0"/>
                <a:cs typeface="Arial" charset="0"/>
              </a:defRPr>
            </a:lvl7pPr>
            <a:lvl8pPr marL="3429000" indent="-228600" algn="ctr" eaLnBrk="0" fontAlgn="base" hangingPunct="0">
              <a:spcBef>
                <a:spcPct val="0"/>
              </a:spcBef>
              <a:spcAft>
                <a:spcPct val="0"/>
              </a:spcAft>
              <a:defRPr sz="2800" b="1">
                <a:solidFill>
                  <a:schemeClr val="tx1"/>
                </a:solidFill>
                <a:latin typeface="Arial" charset="0"/>
                <a:cs typeface="Arial" charset="0"/>
              </a:defRPr>
            </a:lvl8pPr>
            <a:lvl9pPr marL="3886200" indent="-228600" algn="ctr" eaLnBrk="0" fontAlgn="base" hangingPunct="0">
              <a:spcBef>
                <a:spcPct val="0"/>
              </a:spcBef>
              <a:spcAft>
                <a:spcPct val="0"/>
              </a:spcAft>
              <a:defRPr sz="2800" b="1">
                <a:solidFill>
                  <a:schemeClr val="tx1"/>
                </a:solidFill>
                <a:latin typeface="Arial" charset="0"/>
                <a:cs typeface="Arial" charset="0"/>
              </a:defRPr>
            </a:lvl9pPr>
          </a:lstStyle>
          <a:p>
            <a:pPr algn="l" eaLnBrk="1" hangingPunct="1"/>
            <a:r>
              <a:rPr lang="en-US" sz="1800">
                <a:latin typeface="Times" pitchFamily="18" charset="0"/>
              </a:rPr>
              <a:t>Assume the marked point is an edge point.  Then we construct the tangent to the edge curve (which is normal to the gradient at that point) and use this to predict the next points (here either r or s). </a:t>
            </a:r>
          </a:p>
        </p:txBody>
      </p:sp>
      <p:sp>
        <p:nvSpPr>
          <p:cNvPr id="40967" name="Text Box 7"/>
          <p:cNvSpPr txBox="1">
            <a:spLocks noChangeArrowheads="1"/>
          </p:cNvSpPr>
          <p:nvPr/>
        </p:nvSpPr>
        <p:spPr bwMode="auto">
          <a:xfrm>
            <a:off x="1828800" y="6324600"/>
            <a:ext cx="4724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b="1">
                <a:solidFill>
                  <a:schemeClr val="tx1"/>
                </a:solidFill>
                <a:latin typeface="Arial" charset="0"/>
                <a:cs typeface="Arial" charset="0"/>
              </a:defRPr>
            </a:lvl1pPr>
            <a:lvl2pPr marL="742950" indent="-285750" eaLnBrk="0" hangingPunct="0">
              <a:defRPr sz="2800" b="1">
                <a:solidFill>
                  <a:schemeClr val="tx1"/>
                </a:solidFill>
                <a:latin typeface="Arial" charset="0"/>
                <a:cs typeface="Arial" charset="0"/>
              </a:defRPr>
            </a:lvl2pPr>
            <a:lvl3pPr marL="1143000" indent="-228600" eaLnBrk="0" hangingPunct="0">
              <a:defRPr sz="2800" b="1">
                <a:solidFill>
                  <a:schemeClr val="tx1"/>
                </a:solidFill>
                <a:latin typeface="Arial" charset="0"/>
                <a:cs typeface="Arial" charset="0"/>
              </a:defRPr>
            </a:lvl3pPr>
            <a:lvl4pPr marL="1600200" indent="-228600" eaLnBrk="0" hangingPunct="0">
              <a:defRPr sz="2800" b="1">
                <a:solidFill>
                  <a:schemeClr val="tx1"/>
                </a:solidFill>
                <a:latin typeface="Arial" charset="0"/>
                <a:cs typeface="Arial" charset="0"/>
              </a:defRPr>
            </a:lvl4pPr>
            <a:lvl5pPr marL="2057400" indent="-228600" eaLnBrk="0" hangingPunct="0">
              <a:defRPr sz="2800" b="1">
                <a:solidFill>
                  <a:schemeClr val="tx1"/>
                </a:solidFill>
                <a:latin typeface="Arial" charset="0"/>
                <a:cs typeface="Arial" charset="0"/>
              </a:defRPr>
            </a:lvl5pPr>
            <a:lvl6pPr marL="2514600" indent="-228600" algn="ctr" eaLnBrk="0" fontAlgn="base" hangingPunct="0">
              <a:spcBef>
                <a:spcPct val="0"/>
              </a:spcBef>
              <a:spcAft>
                <a:spcPct val="0"/>
              </a:spcAft>
              <a:defRPr sz="2800" b="1">
                <a:solidFill>
                  <a:schemeClr val="tx1"/>
                </a:solidFill>
                <a:latin typeface="Arial" charset="0"/>
                <a:cs typeface="Arial" charset="0"/>
              </a:defRPr>
            </a:lvl6pPr>
            <a:lvl7pPr marL="2971800" indent="-228600" algn="ctr" eaLnBrk="0" fontAlgn="base" hangingPunct="0">
              <a:spcBef>
                <a:spcPct val="0"/>
              </a:spcBef>
              <a:spcAft>
                <a:spcPct val="0"/>
              </a:spcAft>
              <a:defRPr sz="2800" b="1">
                <a:solidFill>
                  <a:schemeClr val="tx1"/>
                </a:solidFill>
                <a:latin typeface="Arial" charset="0"/>
                <a:cs typeface="Arial" charset="0"/>
              </a:defRPr>
            </a:lvl7pPr>
            <a:lvl8pPr marL="3429000" indent="-228600" algn="ctr" eaLnBrk="0" fontAlgn="base" hangingPunct="0">
              <a:spcBef>
                <a:spcPct val="0"/>
              </a:spcBef>
              <a:spcAft>
                <a:spcPct val="0"/>
              </a:spcAft>
              <a:defRPr sz="2800" b="1">
                <a:solidFill>
                  <a:schemeClr val="tx1"/>
                </a:solidFill>
                <a:latin typeface="Arial" charset="0"/>
                <a:cs typeface="Arial" charset="0"/>
              </a:defRPr>
            </a:lvl8pPr>
            <a:lvl9pPr marL="3886200" indent="-228600" algn="ctr" eaLnBrk="0" fontAlgn="base" hangingPunct="0">
              <a:spcBef>
                <a:spcPct val="0"/>
              </a:spcBef>
              <a:spcAft>
                <a:spcPct val="0"/>
              </a:spcAft>
              <a:defRPr sz="2800" b="1">
                <a:solidFill>
                  <a:schemeClr val="tx1"/>
                </a:solidFill>
                <a:latin typeface="Arial" charset="0"/>
                <a:cs typeface="Arial" charset="0"/>
              </a:defRPr>
            </a:lvl9pPr>
          </a:lstStyle>
          <a:p>
            <a:pPr eaLnBrk="1" hangingPunct="1">
              <a:spcBef>
                <a:spcPct val="50000"/>
              </a:spcBef>
            </a:pPr>
            <a:r>
              <a:rPr lang="en-US">
                <a:solidFill>
                  <a:schemeClr val="bg2"/>
                </a:solidFill>
              </a:rPr>
              <a:t>(Forsyth &amp; Ponce)</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4498" name="Rectangle 2"/>
          <p:cNvSpPr>
            <a:spLocks noGrp="1" noChangeArrowheads="1"/>
          </p:cNvSpPr>
          <p:nvPr>
            <p:ph type="title"/>
          </p:nvPr>
        </p:nvSpPr>
        <p:spPr>
          <a:xfrm>
            <a:off x="409575" y="195263"/>
            <a:ext cx="7772400" cy="1143000"/>
          </a:xfrm>
        </p:spPr>
        <p:txBody>
          <a:bodyPr/>
          <a:lstStyle/>
          <a:p>
            <a:pPr eaLnBrk="1" hangingPunct="1">
              <a:defRPr/>
            </a:pPr>
            <a:r>
              <a:rPr lang="sk-SK" smtClean="0"/>
              <a:t>Canny </a:t>
            </a:r>
          </a:p>
        </p:txBody>
      </p:sp>
      <p:sp>
        <p:nvSpPr>
          <p:cNvPr id="41987" name="Line 5"/>
          <p:cNvSpPr>
            <a:spLocks noChangeShapeType="1"/>
          </p:cNvSpPr>
          <p:nvPr/>
        </p:nvSpPr>
        <p:spPr bwMode="auto">
          <a:xfrm flipV="1">
            <a:off x="1973263" y="1731963"/>
            <a:ext cx="0" cy="377031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k-SK"/>
          </a:p>
        </p:txBody>
      </p:sp>
      <p:sp>
        <p:nvSpPr>
          <p:cNvPr id="41988" name="Line 6"/>
          <p:cNvSpPr>
            <a:spLocks noChangeShapeType="1"/>
          </p:cNvSpPr>
          <p:nvPr/>
        </p:nvSpPr>
        <p:spPr bwMode="auto">
          <a:xfrm>
            <a:off x="1731963" y="5053013"/>
            <a:ext cx="5519737"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k-SK"/>
          </a:p>
        </p:txBody>
      </p:sp>
      <p:sp>
        <p:nvSpPr>
          <p:cNvPr id="41989" name="Line 7"/>
          <p:cNvSpPr>
            <a:spLocks noChangeShapeType="1"/>
          </p:cNvSpPr>
          <p:nvPr/>
        </p:nvSpPr>
        <p:spPr bwMode="auto">
          <a:xfrm>
            <a:off x="1860550" y="4364038"/>
            <a:ext cx="527843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k-SK"/>
          </a:p>
        </p:txBody>
      </p:sp>
      <p:sp>
        <p:nvSpPr>
          <p:cNvPr id="41990" name="Line 8"/>
          <p:cNvSpPr>
            <a:spLocks noChangeShapeType="1"/>
          </p:cNvSpPr>
          <p:nvPr/>
        </p:nvSpPr>
        <p:spPr bwMode="auto">
          <a:xfrm>
            <a:off x="1876425" y="3144838"/>
            <a:ext cx="524668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k-SK"/>
          </a:p>
        </p:txBody>
      </p:sp>
      <p:sp>
        <p:nvSpPr>
          <p:cNvPr id="41991" name="Text Box 9"/>
          <p:cNvSpPr txBox="1">
            <a:spLocks noChangeArrowheads="1"/>
          </p:cNvSpPr>
          <p:nvPr/>
        </p:nvSpPr>
        <p:spPr bwMode="auto">
          <a:xfrm>
            <a:off x="7258050" y="2879725"/>
            <a:ext cx="60007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800" b="1">
                <a:solidFill>
                  <a:schemeClr val="tx1"/>
                </a:solidFill>
                <a:latin typeface="Arial" charset="0"/>
                <a:cs typeface="Arial" charset="0"/>
              </a:defRPr>
            </a:lvl1pPr>
            <a:lvl2pPr marL="742950" indent="-285750" eaLnBrk="0" hangingPunct="0">
              <a:defRPr sz="2800" b="1">
                <a:solidFill>
                  <a:schemeClr val="tx1"/>
                </a:solidFill>
                <a:latin typeface="Arial" charset="0"/>
                <a:cs typeface="Arial" charset="0"/>
              </a:defRPr>
            </a:lvl2pPr>
            <a:lvl3pPr marL="1143000" indent="-228600" eaLnBrk="0" hangingPunct="0">
              <a:defRPr sz="2800" b="1">
                <a:solidFill>
                  <a:schemeClr val="tx1"/>
                </a:solidFill>
                <a:latin typeface="Arial" charset="0"/>
                <a:cs typeface="Arial" charset="0"/>
              </a:defRPr>
            </a:lvl3pPr>
            <a:lvl4pPr marL="1600200" indent="-228600" eaLnBrk="0" hangingPunct="0">
              <a:defRPr sz="2800" b="1">
                <a:solidFill>
                  <a:schemeClr val="tx1"/>
                </a:solidFill>
                <a:latin typeface="Arial" charset="0"/>
                <a:cs typeface="Arial" charset="0"/>
              </a:defRPr>
            </a:lvl4pPr>
            <a:lvl5pPr marL="2057400" indent="-228600" eaLnBrk="0" hangingPunct="0">
              <a:defRPr sz="2800" b="1">
                <a:solidFill>
                  <a:schemeClr val="tx1"/>
                </a:solidFill>
                <a:latin typeface="Arial" charset="0"/>
                <a:cs typeface="Arial" charset="0"/>
              </a:defRPr>
            </a:lvl5pPr>
            <a:lvl6pPr marL="2514600" indent="-228600" algn="ctr" eaLnBrk="0" fontAlgn="base" hangingPunct="0">
              <a:spcBef>
                <a:spcPct val="0"/>
              </a:spcBef>
              <a:spcAft>
                <a:spcPct val="0"/>
              </a:spcAft>
              <a:defRPr sz="2800" b="1">
                <a:solidFill>
                  <a:schemeClr val="tx1"/>
                </a:solidFill>
                <a:latin typeface="Arial" charset="0"/>
                <a:cs typeface="Arial" charset="0"/>
              </a:defRPr>
            </a:lvl6pPr>
            <a:lvl7pPr marL="2971800" indent="-228600" algn="ctr" eaLnBrk="0" fontAlgn="base" hangingPunct="0">
              <a:spcBef>
                <a:spcPct val="0"/>
              </a:spcBef>
              <a:spcAft>
                <a:spcPct val="0"/>
              </a:spcAft>
              <a:defRPr sz="2800" b="1">
                <a:solidFill>
                  <a:schemeClr val="tx1"/>
                </a:solidFill>
                <a:latin typeface="Arial" charset="0"/>
                <a:cs typeface="Arial" charset="0"/>
              </a:defRPr>
            </a:lvl7pPr>
            <a:lvl8pPr marL="3429000" indent="-228600" algn="ctr" eaLnBrk="0" fontAlgn="base" hangingPunct="0">
              <a:spcBef>
                <a:spcPct val="0"/>
              </a:spcBef>
              <a:spcAft>
                <a:spcPct val="0"/>
              </a:spcAft>
              <a:defRPr sz="2800" b="1">
                <a:solidFill>
                  <a:schemeClr val="tx1"/>
                </a:solidFill>
                <a:latin typeface="Arial" charset="0"/>
                <a:cs typeface="Arial" charset="0"/>
              </a:defRPr>
            </a:lvl8pPr>
            <a:lvl9pPr marL="3886200" indent="-228600" algn="ctr" eaLnBrk="0" fontAlgn="base" hangingPunct="0">
              <a:spcBef>
                <a:spcPct val="0"/>
              </a:spcBef>
              <a:spcAft>
                <a:spcPct val="0"/>
              </a:spcAft>
              <a:defRPr sz="2800" b="1">
                <a:solidFill>
                  <a:schemeClr val="tx1"/>
                </a:solidFill>
                <a:latin typeface="Arial" charset="0"/>
                <a:cs typeface="Arial" charset="0"/>
              </a:defRPr>
            </a:lvl9pPr>
          </a:lstStyle>
          <a:p>
            <a:pPr eaLnBrk="1" hangingPunct="1"/>
            <a:r>
              <a:rPr lang="sk-SK" b="0"/>
              <a:t>T1</a:t>
            </a:r>
            <a:endParaRPr lang="en-US" b="0"/>
          </a:p>
        </p:txBody>
      </p:sp>
      <p:sp>
        <p:nvSpPr>
          <p:cNvPr id="41992" name="Text Box 10"/>
          <p:cNvSpPr txBox="1">
            <a:spLocks noChangeArrowheads="1"/>
          </p:cNvSpPr>
          <p:nvPr/>
        </p:nvSpPr>
        <p:spPr bwMode="auto">
          <a:xfrm>
            <a:off x="7224713" y="4116388"/>
            <a:ext cx="60007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800" b="1">
                <a:solidFill>
                  <a:schemeClr val="tx1"/>
                </a:solidFill>
                <a:latin typeface="Arial" charset="0"/>
                <a:cs typeface="Arial" charset="0"/>
              </a:defRPr>
            </a:lvl1pPr>
            <a:lvl2pPr marL="742950" indent="-285750" eaLnBrk="0" hangingPunct="0">
              <a:defRPr sz="2800" b="1">
                <a:solidFill>
                  <a:schemeClr val="tx1"/>
                </a:solidFill>
                <a:latin typeface="Arial" charset="0"/>
                <a:cs typeface="Arial" charset="0"/>
              </a:defRPr>
            </a:lvl2pPr>
            <a:lvl3pPr marL="1143000" indent="-228600" eaLnBrk="0" hangingPunct="0">
              <a:defRPr sz="2800" b="1">
                <a:solidFill>
                  <a:schemeClr val="tx1"/>
                </a:solidFill>
                <a:latin typeface="Arial" charset="0"/>
                <a:cs typeface="Arial" charset="0"/>
              </a:defRPr>
            </a:lvl3pPr>
            <a:lvl4pPr marL="1600200" indent="-228600" eaLnBrk="0" hangingPunct="0">
              <a:defRPr sz="2800" b="1">
                <a:solidFill>
                  <a:schemeClr val="tx1"/>
                </a:solidFill>
                <a:latin typeface="Arial" charset="0"/>
                <a:cs typeface="Arial" charset="0"/>
              </a:defRPr>
            </a:lvl4pPr>
            <a:lvl5pPr marL="2057400" indent="-228600" eaLnBrk="0" hangingPunct="0">
              <a:defRPr sz="2800" b="1">
                <a:solidFill>
                  <a:schemeClr val="tx1"/>
                </a:solidFill>
                <a:latin typeface="Arial" charset="0"/>
                <a:cs typeface="Arial" charset="0"/>
              </a:defRPr>
            </a:lvl5pPr>
            <a:lvl6pPr marL="2514600" indent="-228600" algn="ctr" eaLnBrk="0" fontAlgn="base" hangingPunct="0">
              <a:spcBef>
                <a:spcPct val="0"/>
              </a:spcBef>
              <a:spcAft>
                <a:spcPct val="0"/>
              </a:spcAft>
              <a:defRPr sz="2800" b="1">
                <a:solidFill>
                  <a:schemeClr val="tx1"/>
                </a:solidFill>
                <a:latin typeface="Arial" charset="0"/>
                <a:cs typeface="Arial" charset="0"/>
              </a:defRPr>
            </a:lvl6pPr>
            <a:lvl7pPr marL="2971800" indent="-228600" algn="ctr" eaLnBrk="0" fontAlgn="base" hangingPunct="0">
              <a:spcBef>
                <a:spcPct val="0"/>
              </a:spcBef>
              <a:spcAft>
                <a:spcPct val="0"/>
              </a:spcAft>
              <a:defRPr sz="2800" b="1">
                <a:solidFill>
                  <a:schemeClr val="tx1"/>
                </a:solidFill>
                <a:latin typeface="Arial" charset="0"/>
                <a:cs typeface="Arial" charset="0"/>
              </a:defRPr>
            </a:lvl7pPr>
            <a:lvl8pPr marL="3429000" indent="-228600" algn="ctr" eaLnBrk="0" fontAlgn="base" hangingPunct="0">
              <a:spcBef>
                <a:spcPct val="0"/>
              </a:spcBef>
              <a:spcAft>
                <a:spcPct val="0"/>
              </a:spcAft>
              <a:defRPr sz="2800" b="1">
                <a:solidFill>
                  <a:schemeClr val="tx1"/>
                </a:solidFill>
                <a:latin typeface="Arial" charset="0"/>
                <a:cs typeface="Arial" charset="0"/>
              </a:defRPr>
            </a:lvl8pPr>
            <a:lvl9pPr marL="3886200" indent="-228600" algn="ctr" eaLnBrk="0" fontAlgn="base" hangingPunct="0">
              <a:spcBef>
                <a:spcPct val="0"/>
              </a:spcBef>
              <a:spcAft>
                <a:spcPct val="0"/>
              </a:spcAft>
              <a:defRPr sz="2800" b="1">
                <a:solidFill>
                  <a:schemeClr val="tx1"/>
                </a:solidFill>
                <a:latin typeface="Arial" charset="0"/>
                <a:cs typeface="Arial" charset="0"/>
              </a:defRPr>
            </a:lvl9pPr>
          </a:lstStyle>
          <a:p>
            <a:pPr eaLnBrk="1" hangingPunct="1"/>
            <a:r>
              <a:rPr lang="sk-SK" b="0"/>
              <a:t>T2</a:t>
            </a:r>
            <a:endParaRPr lang="en-US" b="0"/>
          </a:p>
        </p:txBody>
      </p:sp>
      <p:sp>
        <p:nvSpPr>
          <p:cNvPr id="41993" name="Freeform 11"/>
          <p:cNvSpPr>
            <a:spLocks/>
          </p:cNvSpPr>
          <p:nvPr/>
        </p:nvSpPr>
        <p:spPr bwMode="auto">
          <a:xfrm>
            <a:off x="2101850" y="2835275"/>
            <a:ext cx="1587500" cy="790575"/>
          </a:xfrm>
          <a:custGeom>
            <a:avLst/>
            <a:gdLst>
              <a:gd name="T0" fmla="*/ 0 w 1000"/>
              <a:gd name="T1" fmla="*/ 165100 h 498"/>
              <a:gd name="T2" fmla="*/ 239713 w 1000"/>
              <a:gd name="T3" fmla="*/ 244475 h 498"/>
              <a:gd name="T4" fmla="*/ 320675 w 1000"/>
              <a:gd name="T5" fmla="*/ 501650 h 498"/>
              <a:gd name="T6" fmla="*/ 496888 w 1000"/>
              <a:gd name="T7" fmla="*/ 790575 h 498"/>
              <a:gd name="T8" fmla="*/ 1074738 w 1000"/>
              <a:gd name="T9" fmla="*/ 598488 h 498"/>
              <a:gd name="T10" fmla="*/ 1138238 w 1000"/>
              <a:gd name="T11" fmla="*/ 454025 h 498"/>
              <a:gd name="T12" fmla="*/ 1235075 w 1000"/>
              <a:gd name="T13" fmla="*/ 115888 h 498"/>
              <a:gd name="T14" fmla="*/ 1363663 w 1000"/>
              <a:gd name="T15" fmla="*/ 4763 h 498"/>
              <a:gd name="T16" fmla="*/ 1587500 w 1000"/>
              <a:gd name="T17" fmla="*/ 4763 h 49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00" h="498">
                <a:moveTo>
                  <a:pt x="0" y="104"/>
                </a:moveTo>
                <a:cubicBezTo>
                  <a:pt x="74" y="111"/>
                  <a:pt x="113" y="97"/>
                  <a:pt x="151" y="154"/>
                </a:cubicBezTo>
                <a:cubicBezTo>
                  <a:pt x="168" y="208"/>
                  <a:pt x="192" y="260"/>
                  <a:pt x="202" y="316"/>
                </a:cubicBezTo>
                <a:cubicBezTo>
                  <a:pt x="216" y="395"/>
                  <a:pt x="228" y="470"/>
                  <a:pt x="313" y="498"/>
                </a:cubicBezTo>
                <a:cubicBezTo>
                  <a:pt x="438" y="489"/>
                  <a:pt x="599" y="493"/>
                  <a:pt x="677" y="377"/>
                </a:cubicBezTo>
                <a:cubicBezTo>
                  <a:pt x="688" y="344"/>
                  <a:pt x="706" y="319"/>
                  <a:pt x="717" y="286"/>
                </a:cubicBezTo>
                <a:cubicBezTo>
                  <a:pt x="738" y="115"/>
                  <a:pt x="710" y="160"/>
                  <a:pt x="778" y="73"/>
                </a:cubicBezTo>
                <a:cubicBezTo>
                  <a:pt x="800" y="44"/>
                  <a:pt x="816" y="5"/>
                  <a:pt x="859" y="3"/>
                </a:cubicBezTo>
                <a:cubicBezTo>
                  <a:pt x="906" y="0"/>
                  <a:pt x="953" y="3"/>
                  <a:pt x="1000" y="3"/>
                </a:cubicBezTo>
              </a:path>
            </a:pathLst>
          </a:custGeom>
          <a:noFill/>
          <a:ln w="9525" cap="flat"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k-SK"/>
          </a:p>
        </p:txBody>
      </p:sp>
      <p:sp>
        <p:nvSpPr>
          <p:cNvPr id="41994" name="Freeform 12"/>
          <p:cNvSpPr>
            <a:spLocks/>
          </p:cNvSpPr>
          <p:nvPr/>
        </p:nvSpPr>
        <p:spPr bwMode="auto">
          <a:xfrm>
            <a:off x="3271838" y="4092575"/>
            <a:ext cx="1304925" cy="660400"/>
          </a:xfrm>
          <a:custGeom>
            <a:avLst/>
            <a:gdLst>
              <a:gd name="T0" fmla="*/ 0 w 822"/>
              <a:gd name="T1" fmla="*/ 30163 h 416"/>
              <a:gd name="T2" fmla="*/ 417513 w 822"/>
              <a:gd name="T3" fmla="*/ 93663 h 416"/>
              <a:gd name="T4" fmla="*/ 609600 w 822"/>
              <a:gd name="T5" fmla="*/ 366713 h 416"/>
              <a:gd name="T6" fmla="*/ 674688 w 822"/>
              <a:gd name="T7" fmla="*/ 463550 h 416"/>
              <a:gd name="T8" fmla="*/ 754063 w 822"/>
              <a:gd name="T9" fmla="*/ 608013 h 416"/>
              <a:gd name="T10" fmla="*/ 914400 w 822"/>
              <a:gd name="T11" fmla="*/ 655638 h 416"/>
              <a:gd name="T12" fmla="*/ 1155700 w 822"/>
              <a:gd name="T13" fmla="*/ 639763 h 416"/>
              <a:gd name="T14" fmla="*/ 1203325 w 822"/>
              <a:gd name="T15" fmla="*/ 623888 h 416"/>
              <a:gd name="T16" fmla="*/ 1219200 w 822"/>
              <a:gd name="T17" fmla="*/ 576263 h 416"/>
              <a:gd name="T18" fmla="*/ 1252538 w 822"/>
              <a:gd name="T19" fmla="*/ 542925 h 416"/>
              <a:gd name="T20" fmla="*/ 1300163 w 822"/>
              <a:gd name="T21" fmla="*/ 495300 h 4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822" h="416">
                <a:moveTo>
                  <a:pt x="0" y="19"/>
                </a:moveTo>
                <a:cubicBezTo>
                  <a:pt x="70" y="22"/>
                  <a:pt x="195" y="0"/>
                  <a:pt x="263" y="59"/>
                </a:cubicBezTo>
                <a:cubicBezTo>
                  <a:pt x="319" y="107"/>
                  <a:pt x="347" y="170"/>
                  <a:pt x="384" y="231"/>
                </a:cubicBezTo>
                <a:cubicBezTo>
                  <a:pt x="397" y="252"/>
                  <a:pt x="417" y="269"/>
                  <a:pt x="425" y="292"/>
                </a:cubicBezTo>
                <a:cubicBezTo>
                  <a:pt x="435" y="323"/>
                  <a:pt x="446" y="364"/>
                  <a:pt x="475" y="383"/>
                </a:cubicBezTo>
                <a:cubicBezTo>
                  <a:pt x="526" y="416"/>
                  <a:pt x="494" y="401"/>
                  <a:pt x="576" y="413"/>
                </a:cubicBezTo>
                <a:cubicBezTo>
                  <a:pt x="627" y="410"/>
                  <a:pt x="678" y="409"/>
                  <a:pt x="728" y="403"/>
                </a:cubicBezTo>
                <a:cubicBezTo>
                  <a:pt x="738" y="402"/>
                  <a:pt x="751" y="400"/>
                  <a:pt x="758" y="393"/>
                </a:cubicBezTo>
                <a:cubicBezTo>
                  <a:pt x="765" y="386"/>
                  <a:pt x="763" y="372"/>
                  <a:pt x="768" y="363"/>
                </a:cubicBezTo>
                <a:cubicBezTo>
                  <a:pt x="773" y="355"/>
                  <a:pt x="781" y="348"/>
                  <a:pt x="789" y="342"/>
                </a:cubicBezTo>
                <a:cubicBezTo>
                  <a:pt x="822" y="316"/>
                  <a:pt x="819" y="335"/>
                  <a:pt x="819" y="312"/>
                </a:cubicBezTo>
              </a:path>
            </a:pathLst>
          </a:custGeom>
          <a:noFill/>
          <a:ln w="9525" cap="flat"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k-SK"/>
          </a:p>
        </p:txBody>
      </p:sp>
      <p:sp>
        <p:nvSpPr>
          <p:cNvPr id="41995" name="Freeform 13"/>
          <p:cNvSpPr>
            <a:spLocks/>
          </p:cNvSpPr>
          <p:nvPr/>
        </p:nvSpPr>
        <p:spPr bwMode="auto">
          <a:xfrm>
            <a:off x="4813300" y="2903538"/>
            <a:ext cx="2197100" cy="1684337"/>
          </a:xfrm>
          <a:custGeom>
            <a:avLst/>
            <a:gdLst>
              <a:gd name="T0" fmla="*/ 2197100 w 1384"/>
              <a:gd name="T1" fmla="*/ 0 h 1061"/>
              <a:gd name="T2" fmla="*/ 1939925 w 1384"/>
              <a:gd name="T3" fmla="*/ 47625 h 1061"/>
              <a:gd name="T4" fmla="*/ 1828800 w 1384"/>
              <a:gd name="T5" fmla="*/ 160337 h 1061"/>
              <a:gd name="T6" fmla="*/ 1684338 w 1384"/>
              <a:gd name="T7" fmla="*/ 546100 h 1061"/>
              <a:gd name="T8" fmla="*/ 1668463 w 1384"/>
              <a:gd name="T9" fmla="*/ 625475 h 1061"/>
              <a:gd name="T10" fmla="*/ 1651000 w 1384"/>
              <a:gd name="T11" fmla="*/ 1042987 h 1061"/>
              <a:gd name="T12" fmla="*/ 1571625 w 1384"/>
              <a:gd name="T13" fmla="*/ 1282700 h 1061"/>
              <a:gd name="T14" fmla="*/ 1474788 w 1384"/>
              <a:gd name="T15" fmla="*/ 1395412 h 1061"/>
              <a:gd name="T16" fmla="*/ 1314450 w 1384"/>
              <a:gd name="T17" fmla="*/ 1604962 h 1061"/>
              <a:gd name="T18" fmla="*/ 1282700 w 1384"/>
              <a:gd name="T19" fmla="*/ 1652587 h 1061"/>
              <a:gd name="T20" fmla="*/ 1154113 w 1384"/>
              <a:gd name="T21" fmla="*/ 1684337 h 1061"/>
              <a:gd name="T22" fmla="*/ 896938 w 1384"/>
              <a:gd name="T23" fmla="*/ 1668462 h 1061"/>
              <a:gd name="T24" fmla="*/ 688975 w 1384"/>
              <a:gd name="T25" fmla="*/ 1508125 h 1061"/>
              <a:gd name="T26" fmla="*/ 512763 w 1384"/>
              <a:gd name="T27" fmla="*/ 1316037 h 1061"/>
              <a:gd name="T28" fmla="*/ 368300 w 1384"/>
              <a:gd name="T29" fmla="*/ 1187450 h 1061"/>
              <a:gd name="T30" fmla="*/ 304800 w 1384"/>
              <a:gd name="T31" fmla="*/ 1122362 h 1061"/>
              <a:gd name="T32" fmla="*/ 271463 w 1384"/>
              <a:gd name="T33" fmla="*/ 1090612 h 1061"/>
              <a:gd name="T34" fmla="*/ 239713 w 1384"/>
              <a:gd name="T35" fmla="*/ 1042987 h 1061"/>
              <a:gd name="T36" fmla="*/ 0 w 1384"/>
              <a:gd name="T37" fmla="*/ 1011237 h 106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384" h="1061">
                <a:moveTo>
                  <a:pt x="1384" y="0"/>
                </a:moveTo>
                <a:cubicBezTo>
                  <a:pt x="1330" y="9"/>
                  <a:pt x="1274" y="13"/>
                  <a:pt x="1222" y="30"/>
                </a:cubicBezTo>
                <a:cubicBezTo>
                  <a:pt x="1197" y="57"/>
                  <a:pt x="1183" y="80"/>
                  <a:pt x="1152" y="101"/>
                </a:cubicBezTo>
                <a:cubicBezTo>
                  <a:pt x="1123" y="181"/>
                  <a:pt x="1107" y="272"/>
                  <a:pt x="1061" y="344"/>
                </a:cubicBezTo>
                <a:cubicBezTo>
                  <a:pt x="1058" y="361"/>
                  <a:pt x="1052" y="377"/>
                  <a:pt x="1051" y="394"/>
                </a:cubicBezTo>
                <a:cubicBezTo>
                  <a:pt x="1045" y="482"/>
                  <a:pt x="1048" y="570"/>
                  <a:pt x="1040" y="657"/>
                </a:cubicBezTo>
                <a:cubicBezTo>
                  <a:pt x="1036" y="703"/>
                  <a:pt x="1005" y="763"/>
                  <a:pt x="990" y="808"/>
                </a:cubicBezTo>
                <a:cubicBezTo>
                  <a:pt x="980" y="838"/>
                  <a:pt x="946" y="853"/>
                  <a:pt x="929" y="879"/>
                </a:cubicBezTo>
                <a:cubicBezTo>
                  <a:pt x="911" y="934"/>
                  <a:pt x="863" y="967"/>
                  <a:pt x="828" y="1011"/>
                </a:cubicBezTo>
                <a:cubicBezTo>
                  <a:pt x="821" y="1020"/>
                  <a:pt x="818" y="1035"/>
                  <a:pt x="808" y="1041"/>
                </a:cubicBezTo>
                <a:cubicBezTo>
                  <a:pt x="784" y="1055"/>
                  <a:pt x="753" y="1052"/>
                  <a:pt x="727" y="1061"/>
                </a:cubicBezTo>
                <a:cubicBezTo>
                  <a:pt x="673" y="1058"/>
                  <a:pt x="619" y="1057"/>
                  <a:pt x="565" y="1051"/>
                </a:cubicBezTo>
                <a:cubicBezTo>
                  <a:pt x="505" y="1045"/>
                  <a:pt x="479" y="980"/>
                  <a:pt x="434" y="950"/>
                </a:cubicBezTo>
                <a:cubicBezTo>
                  <a:pt x="404" y="905"/>
                  <a:pt x="364" y="862"/>
                  <a:pt x="323" y="829"/>
                </a:cubicBezTo>
                <a:cubicBezTo>
                  <a:pt x="286" y="798"/>
                  <a:pt x="281" y="764"/>
                  <a:pt x="232" y="748"/>
                </a:cubicBezTo>
                <a:cubicBezTo>
                  <a:pt x="215" y="696"/>
                  <a:pt x="236" y="734"/>
                  <a:pt x="192" y="707"/>
                </a:cubicBezTo>
                <a:cubicBezTo>
                  <a:pt x="184" y="702"/>
                  <a:pt x="177" y="694"/>
                  <a:pt x="171" y="687"/>
                </a:cubicBezTo>
                <a:cubicBezTo>
                  <a:pt x="163" y="678"/>
                  <a:pt x="161" y="664"/>
                  <a:pt x="151" y="657"/>
                </a:cubicBezTo>
                <a:cubicBezTo>
                  <a:pt x="115" y="633"/>
                  <a:pt x="35" y="637"/>
                  <a:pt x="0" y="637"/>
                </a:cubicBezTo>
              </a:path>
            </a:pathLst>
          </a:custGeom>
          <a:noFill/>
          <a:ln w="9525" cap="flat"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k-SK"/>
          </a:p>
        </p:txBody>
      </p:sp>
      <p:grpSp>
        <p:nvGrpSpPr>
          <p:cNvPr id="1514517" name="Group 21"/>
          <p:cNvGrpSpPr>
            <a:grpSpLocks/>
          </p:cNvGrpSpPr>
          <p:nvPr/>
        </p:nvGrpSpPr>
        <p:grpSpPr bwMode="auto">
          <a:xfrm>
            <a:off x="2095500" y="2819400"/>
            <a:ext cx="4929188" cy="331788"/>
            <a:chOff x="1320" y="1776"/>
            <a:chExt cx="3105" cy="209"/>
          </a:xfrm>
        </p:grpSpPr>
        <p:sp>
          <p:nvSpPr>
            <p:cNvPr id="42002" name="Freeform 15"/>
            <p:cNvSpPr>
              <a:spLocks/>
            </p:cNvSpPr>
            <p:nvPr/>
          </p:nvSpPr>
          <p:spPr bwMode="auto">
            <a:xfrm>
              <a:off x="1320" y="1877"/>
              <a:ext cx="164" cy="101"/>
            </a:xfrm>
            <a:custGeom>
              <a:avLst/>
              <a:gdLst>
                <a:gd name="T0" fmla="*/ 0 w 164"/>
                <a:gd name="T1" fmla="*/ 19 h 101"/>
                <a:gd name="T2" fmla="*/ 150 w 164"/>
                <a:gd name="T3" fmla="*/ 67 h 101"/>
                <a:gd name="T4" fmla="*/ 162 w 164"/>
                <a:gd name="T5" fmla="*/ 101 h 101"/>
                <a:gd name="T6" fmla="*/ 0 60000 65536"/>
                <a:gd name="T7" fmla="*/ 0 60000 65536"/>
                <a:gd name="T8" fmla="*/ 0 60000 65536"/>
              </a:gdLst>
              <a:ahLst/>
              <a:cxnLst>
                <a:cxn ang="T6">
                  <a:pos x="T0" y="T1"/>
                </a:cxn>
                <a:cxn ang="T7">
                  <a:pos x="T2" y="T3"/>
                </a:cxn>
                <a:cxn ang="T8">
                  <a:pos x="T4" y="T5"/>
                </a:cxn>
              </a:cxnLst>
              <a:rect l="0" t="0" r="r" b="b"/>
              <a:pathLst>
                <a:path w="164" h="101">
                  <a:moveTo>
                    <a:pt x="0" y="19"/>
                  </a:moveTo>
                  <a:cubicBezTo>
                    <a:pt x="98" y="24"/>
                    <a:pt x="116" y="0"/>
                    <a:pt x="150" y="67"/>
                  </a:cubicBezTo>
                  <a:cubicBezTo>
                    <a:pt x="164" y="95"/>
                    <a:pt x="162" y="78"/>
                    <a:pt x="162" y="101"/>
                  </a:cubicBezTo>
                </a:path>
              </a:pathLst>
            </a:custGeom>
            <a:noFill/>
            <a:ln w="38100" cap="flat" cmpd="sng">
              <a:solidFill>
                <a:srgbClr val="FF99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k-SK"/>
            </a:p>
          </p:txBody>
        </p:sp>
        <p:sp>
          <p:nvSpPr>
            <p:cNvPr id="42003" name="Freeform 16"/>
            <p:cNvSpPr>
              <a:spLocks/>
            </p:cNvSpPr>
            <p:nvPr/>
          </p:nvSpPr>
          <p:spPr bwMode="auto">
            <a:xfrm>
              <a:off x="2052" y="1776"/>
              <a:ext cx="266" cy="204"/>
            </a:xfrm>
            <a:custGeom>
              <a:avLst/>
              <a:gdLst>
                <a:gd name="T0" fmla="*/ 266 w 266"/>
                <a:gd name="T1" fmla="*/ 18 h 204"/>
                <a:gd name="T2" fmla="*/ 116 w 266"/>
                <a:gd name="T3" fmla="*/ 12 h 204"/>
                <a:gd name="T4" fmla="*/ 74 w 266"/>
                <a:gd name="T5" fmla="*/ 30 h 204"/>
                <a:gd name="T6" fmla="*/ 44 w 266"/>
                <a:gd name="T7" fmla="*/ 78 h 204"/>
                <a:gd name="T8" fmla="*/ 14 w 266"/>
                <a:gd name="T9" fmla="*/ 132 h 204"/>
                <a:gd name="T10" fmla="*/ 8 w 266"/>
                <a:gd name="T11" fmla="*/ 174 h 204"/>
                <a:gd name="T12" fmla="*/ 0 w 266"/>
                <a:gd name="T13" fmla="*/ 204 h 20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66" h="204">
                  <a:moveTo>
                    <a:pt x="266" y="18"/>
                  </a:moveTo>
                  <a:cubicBezTo>
                    <a:pt x="177" y="0"/>
                    <a:pt x="226" y="5"/>
                    <a:pt x="116" y="12"/>
                  </a:cubicBezTo>
                  <a:cubicBezTo>
                    <a:pt x="105" y="15"/>
                    <a:pt x="82" y="18"/>
                    <a:pt x="74" y="30"/>
                  </a:cubicBezTo>
                  <a:cubicBezTo>
                    <a:pt x="38" y="87"/>
                    <a:pt x="85" y="51"/>
                    <a:pt x="44" y="78"/>
                  </a:cubicBezTo>
                  <a:cubicBezTo>
                    <a:pt x="16" y="119"/>
                    <a:pt x="25" y="100"/>
                    <a:pt x="14" y="132"/>
                  </a:cubicBezTo>
                  <a:cubicBezTo>
                    <a:pt x="12" y="146"/>
                    <a:pt x="11" y="160"/>
                    <a:pt x="8" y="174"/>
                  </a:cubicBezTo>
                  <a:cubicBezTo>
                    <a:pt x="7" y="180"/>
                    <a:pt x="0" y="204"/>
                    <a:pt x="0" y="204"/>
                  </a:cubicBezTo>
                </a:path>
              </a:pathLst>
            </a:custGeom>
            <a:noFill/>
            <a:ln w="38100" cap="flat" cmpd="sng">
              <a:solidFill>
                <a:srgbClr val="FF99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k-SK"/>
            </a:p>
          </p:txBody>
        </p:sp>
        <p:sp>
          <p:nvSpPr>
            <p:cNvPr id="42004" name="Freeform 18"/>
            <p:cNvSpPr>
              <a:spLocks/>
            </p:cNvSpPr>
            <p:nvPr/>
          </p:nvSpPr>
          <p:spPr bwMode="auto">
            <a:xfrm>
              <a:off x="4167" y="1828"/>
              <a:ext cx="258" cy="157"/>
            </a:xfrm>
            <a:custGeom>
              <a:avLst/>
              <a:gdLst>
                <a:gd name="T0" fmla="*/ 258 w 258"/>
                <a:gd name="T1" fmla="*/ 1 h 157"/>
                <a:gd name="T2" fmla="*/ 211 w 258"/>
                <a:gd name="T3" fmla="*/ 4 h 157"/>
                <a:gd name="T4" fmla="*/ 113 w 258"/>
                <a:gd name="T5" fmla="*/ 18 h 157"/>
                <a:gd name="T6" fmla="*/ 51 w 258"/>
                <a:gd name="T7" fmla="*/ 70 h 157"/>
                <a:gd name="T8" fmla="*/ 0 w 258"/>
                <a:gd name="T9" fmla="*/ 157 h 15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8" h="157">
                  <a:moveTo>
                    <a:pt x="258" y="1"/>
                  </a:moveTo>
                  <a:cubicBezTo>
                    <a:pt x="250" y="0"/>
                    <a:pt x="235" y="1"/>
                    <a:pt x="211" y="4"/>
                  </a:cubicBezTo>
                  <a:cubicBezTo>
                    <a:pt x="187" y="7"/>
                    <a:pt x="140" y="7"/>
                    <a:pt x="113" y="18"/>
                  </a:cubicBezTo>
                  <a:cubicBezTo>
                    <a:pt x="76" y="28"/>
                    <a:pt x="68" y="50"/>
                    <a:pt x="51" y="70"/>
                  </a:cubicBezTo>
                  <a:cubicBezTo>
                    <a:pt x="23" y="94"/>
                    <a:pt x="6" y="141"/>
                    <a:pt x="0" y="157"/>
                  </a:cubicBezTo>
                </a:path>
              </a:pathLst>
            </a:custGeom>
            <a:noFill/>
            <a:ln w="38100" cap="flat" cmpd="sng">
              <a:solidFill>
                <a:srgbClr val="FF99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k-SK"/>
            </a:p>
          </p:txBody>
        </p:sp>
      </p:grpSp>
      <p:grpSp>
        <p:nvGrpSpPr>
          <p:cNvPr id="1514519" name="Group 23"/>
          <p:cNvGrpSpPr>
            <a:grpSpLocks/>
          </p:cNvGrpSpPr>
          <p:nvPr/>
        </p:nvGrpSpPr>
        <p:grpSpPr bwMode="auto">
          <a:xfrm>
            <a:off x="2349500" y="3024188"/>
            <a:ext cx="4267200" cy="1323975"/>
            <a:chOff x="1480" y="1905"/>
            <a:chExt cx="2688" cy="834"/>
          </a:xfrm>
        </p:grpSpPr>
        <p:sp>
          <p:nvSpPr>
            <p:cNvPr id="42000" name="Freeform 17"/>
            <p:cNvSpPr>
              <a:spLocks/>
            </p:cNvSpPr>
            <p:nvPr/>
          </p:nvSpPr>
          <p:spPr bwMode="auto">
            <a:xfrm>
              <a:off x="1480" y="1905"/>
              <a:ext cx="580" cy="383"/>
            </a:xfrm>
            <a:custGeom>
              <a:avLst/>
              <a:gdLst>
                <a:gd name="T0" fmla="*/ 0 w 580"/>
                <a:gd name="T1" fmla="*/ 73 h 383"/>
                <a:gd name="T2" fmla="*/ 44 w 580"/>
                <a:gd name="T3" fmla="*/ 201 h 383"/>
                <a:gd name="T4" fmla="*/ 155 w 580"/>
                <a:gd name="T5" fmla="*/ 383 h 383"/>
                <a:gd name="T6" fmla="*/ 519 w 580"/>
                <a:gd name="T7" fmla="*/ 262 h 383"/>
                <a:gd name="T8" fmla="*/ 559 w 580"/>
                <a:gd name="T9" fmla="*/ 171 h 383"/>
                <a:gd name="T10" fmla="*/ 570 w 580"/>
                <a:gd name="T11" fmla="*/ 73 h 38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80" h="383">
                  <a:moveTo>
                    <a:pt x="0" y="73"/>
                  </a:moveTo>
                  <a:cubicBezTo>
                    <a:pt x="17" y="127"/>
                    <a:pt x="34" y="145"/>
                    <a:pt x="44" y="201"/>
                  </a:cubicBezTo>
                  <a:cubicBezTo>
                    <a:pt x="58" y="280"/>
                    <a:pt x="70" y="355"/>
                    <a:pt x="155" y="383"/>
                  </a:cubicBezTo>
                  <a:cubicBezTo>
                    <a:pt x="280" y="374"/>
                    <a:pt x="441" y="378"/>
                    <a:pt x="519" y="262"/>
                  </a:cubicBezTo>
                  <a:cubicBezTo>
                    <a:pt x="530" y="229"/>
                    <a:pt x="548" y="204"/>
                    <a:pt x="559" y="171"/>
                  </a:cubicBezTo>
                  <a:cubicBezTo>
                    <a:pt x="580" y="0"/>
                    <a:pt x="560" y="169"/>
                    <a:pt x="570" y="73"/>
                  </a:cubicBezTo>
                </a:path>
              </a:pathLst>
            </a:custGeom>
            <a:noFill/>
            <a:ln w="38100" cap="flat" cmpd="sng">
              <a:solidFill>
                <a:srgbClr val="FF99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k-SK"/>
            </a:p>
          </p:txBody>
        </p:sp>
        <p:sp>
          <p:nvSpPr>
            <p:cNvPr id="42001" name="Freeform 19"/>
            <p:cNvSpPr>
              <a:spLocks/>
            </p:cNvSpPr>
            <p:nvPr/>
          </p:nvSpPr>
          <p:spPr bwMode="auto">
            <a:xfrm>
              <a:off x="3941" y="1982"/>
              <a:ext cx="227" cy="757"/>
            </a:xfrm>
            <a:custGeom>
              <a:avLst/>
              <a:gdLst>
                <a:gd name="T0" fmla="*/ 227 w 227"/>
                <a:gd name="T1" fmla="*/ 0 h 757"/>
                <a:gd name="T2" fmla="*/ 187 w 227"/>
                <a:gd name="T3" fmla="*/ 122 h 757"/>
                <a:gd name="T4" fmla="*/ 137 w 227"/>
                <a:gd name="T5" fmla="*/ 416 h 757"/>
                <a:gd name="T6" fmla="*/ 121 w 227"/>
                <a:gd name="T7" fmla="*/ 544 h 757"/>
                <a:gd name="T8" fmla="*/ 79 w 227"/>
                <a:gd name="T9" fmla="*/ 658 h 757"/>
                <a:gd name="T10" fmla="*/ 0 w 227"/>
                <a:gd name="T11" fmla="*/ 757 h 75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7" h="757">
                  <a:moveTo>
                    <a:pt x="227" y="0"/>
                  </a:moveTo>
                  <a:cubicBezTo>
                    <a:pt x="211" y="40"/>
                    <a:pt x="201" y="79"/>
                    <a:pt x="187" y="122"/>
                  </a:cubicBezTo>
                  <a:cubicBezTo>
                    <a:pt x="119" y="202"/>
                    <a:pt x="148" y="346"/>
                    <a:pt x="137" y="416"/>
                  </a:cubicBezTo>
                  <a:cubicBezTo>
                    <a:pt x="126" y="486"/>
                    <a:pt x="131" y="504"/>
                    <a:pt x="121" y="544"/>
                  </a:cubicBezTo>
                  <a:cubicBezTo>
                    <a:pt x="114" y="566"/>
                    <a:pt x="85" y="636"/>
                    <a:pt x="79" y="658"/>
                  </a:cubicBezTo>
                  <a:cubicBezTo>
                    <a:pt x="59" y="694"/>
                    <a:pt x="15" y="732"/>
                    <a:pt x="0" y="757"/>
                  </a:cubicBezTo>
                </a:path>
              </a:pathLst>
            </a:custGeom>
            <a:noFill/>
            <a:ln w="38100" cap="flat" cmpd="sng">
              <a:solidFill>
                <a:srgbClr val="FF99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k-SK"/>
            </a:p>
          </p:txBody>
        </p:sp>
      </p:grpSp>
      <p:sp>
        <p:nvSpPr>
          <p:cNvPr id="1514516" name="Rectangle 20"/>
          <p:cNvSpPr>
            <a:spLocks noChangeArrowheads="1"/>
          </p:cNvSpPr>
          <p:nvPr/>
        </p:nvSpPr>
        <p:spPr bwMode="auto">
          <a:xfrm>
            <a:off x="3513138" y="4379913"/>
            <a:ext cx="3240087" cy="481012"/>
          </a:xfrm>
          <a:prstGeom prst="rect">
            <a:avLst/>
          </a:prstGeom>
          <a:solidFill>
            <a:schemeClr val="bg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k-SK"/>
          </a:p>
        </p:txBody>
      </p:sp>
      <p:sp>
        <p:nvSpPr>
          <p:cNvPr id="1514518" name="Rectangle 22"/>
          <p:cNvSpPr>
            <a:spLocks noChangeArrowheads="1"/>
          </p:cNvSpPr>
          <p:nvPr/>
        </p:nvSpPr>
        <p:spPr bwMode="auto">
          <a:xfrm>
            <a:off x="2767013" y="3875088"/>
            <a:ext cx="3240087" cy="481012"/>
          </a:xfrm>
          <a:prstGeom prst="rect">
            <a:avLst/>
          </a:prstGeom>
          <a:solidFill>
            <a:schemeClr val="bg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k-SK"/>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1514517"/>
                                        </p:tgtEl>
                                        <p:attrNameLst>
                                          <p:attrName>style.visibility</p:attrName>
                                        </p:attrNameLst>
                                      </p:cBhvr>
                                      <p:to>
                                        <p:strVal val="visible"/>
                                      </p:to>
                                    </p:set>
                                    <p:animEffect transition="in" filter="wipe(down)">
                                      <p:cBhvr>
                                        <p:cTn id="7" dur="500"/>
                                        <p:tgtEl>
                                          <p:spTgt spid="15145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514516"/>
                                        </p:tgtEl>
                                        <p:attrNameLst>
                                          <p:attrName>style.visibility</p:attrName>
                                        </p:attrNameLst>
                                      </p:cBhvr>
                                      <p:to>
                                        <p:strVal val="visible"/>
                                      </p:to>
                                    </p:set>
                                    <p:animEffect transition="in" filter="wipe(up)">
                                      <p:cBhvr>
                                        <p:cTn id="12" dur="500"/>
                                        <p:tgtEl>
                                          <p:spTgt spid="151451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1514519"/>
                                        </p:tgtEl>
                                        <p:attrNameLst>
                                          <p:attrName>style.visibility</p:attrName>
                                        </p:attrNameLst>
                                      </p:cBhvr>
                                      <p:to>
                                        <p:strVal val="visible"/>
                                      </p:to>
                                    </p:set>
                                    <p:animEffect transition="in" filter="wipe(up)">
                                      <p:cBhvr>
                                        <p:cTn id="17" dur="2000"/>
                                        <p:tgtEl>
                                          <p:spTgt spid="151451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514518"/>
                                        </p:tgtEl>
                                        <p:attrNameLst>
                                          <p:attrName>style.visibility</p:attrName>
                                        </p:attrNameLst>
                                      </p:cBhvr>
                                      <p:to>
                                        <p:strVal val="visible"/>
                                      </p:to>
                                    </p:set>
                                    <p:animEffect transition="in" filter="wipe(down)">
                                      <p:cBhvr>
                                        <p:cTn id="22" dur="500"/>
                                        <p:tgtEl>
                                          <p:spTgt spid="15145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4516" grpId="0" animBg="1"/>
      <p:bldP spid="1514518"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8466" name="Rectangle 2"/>
          <p:cNvSpPr>
            <a:spLocks noGrp="1" noChangeArrowheads="1"/>
          </p:cNvSpPr>
          <p:nvPr>
            <p:ph type="title"/>
          </p:nvPr>
        </p:nvSpPr>
        <p:spPr/>
        <p:txBody>
          <a:bodyPr/>
          <a:lstStyle/>
          <a:p>
            <a:pPr eaLnBrk="1" hangingPunct="1">
              <a:defRPr/>
            </a:pPr>
            <a:r>
              <a:rPr lang="sk-SK" smtClean="0"/>
              <a:t>Canny príklady</a:t>
            </a:r>
          </a:p>
        </p:txBody>
      </p:sp>
      <p:sp>
        <p:nvSpPr>
          <p:cNvPr id="43011" name="Rectangle 3"/>
          <p:cNvSpPr>
            <a:spLocks noGrp="1" noChangeArrowheads="1"/>
          </p:cNvSpPr>
          <p:nvPr>
            <p:ph type="body" idx="1"/>
          </p:nvPr>
        </p:nvSpPr>
        <p:spPr/>
        <p:txBody>
          <a:bodyPr/>
          <a:lstStyle/>
          <a:p>
            <a:pPr eaLnBrk="1" hangingPunct="1"/>
            <a:r>
              <a:rPr lang="sk-SK" smtClean="0"/>
              <a:t>Gauss 5x5, T1=255, T2=1</a:t>
            </a:r>
          </a:p>
        </p:txBody>
      </p:sp>
      <p:pic>
        <p:nvPicPr>
          <p:cNvPr id="43012" name="Picture 4" descr="cln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3170238"/>
            <a:ext cx="2925763" cy="292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3" name="Picture 5" descr="cln1can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3170238"/>
            <a:ext cx="2925763" cy="292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4" name="AutoShape 6"/>
          <p:cNvSpPr>
            <a:spLocks noChangeArrowheads="1"/>
          </p:cNvSpPr>
          <p:nvPr/>
        </p:nvSpPr>
        <p:spPr bwMode="auto">
          <a:xfrm>
            <a:off x="4038600" y="4389438"/>
            <a:ext cx="914400" cy="685800"/>
          </a:xfrm>
          <a:prstGeom prst="rightArrow">
            <a:avLst>
              <a:gd name="adj1" fmla="val 50000"/>
              <a:gd name="adj2" fmla="val 33333"/>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k-SK"/>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9490" name="Rectangle 2"/>
          <p:cNvSpPr>
            <a:spLocks noGrp="1" noChangeArrowheads="1"/>
          </p:cNvSpPr>
          <p:nvPr>
            <p:ph type="title"/>
          </p:nvPr>
        </p:nvSpPr>
        <p:spPr/>
        <p:txBody>
          <a:bodyPr/>
          <a:lstStyle/>
          <a:p>
            <a:pPr eaLnBrk="1" hangingPunct="1">
              <a:defRPr/>
            </a:pPr>
            <a:r>
              <a:rPr lang="sk-SK" smtClean="0"/>
              <a:t>Canny príklady</a:t>
            </a:r>
          </a:p>
        </p:txBody>
      </p:sp>
      <p:sp>
        <p:nvSpPr>
          <p:cNvPr id="44035" name="Rectangle 3"/>
          <p:cNvSpPr>
            <a:spLocks noGrp="1" noChangeArrowheads="1"/>
          </p:cNvSpPr>
          <p:nvPr>
            <p:ph type="body" idx="1"/>
          </p:nvPr>
        </p:nvSpPr>
        <p:spPr/>
        <p:txBody>
          <a:bodyPr/>
          <a:lstStyle/>
          <a:p>
            <a:pPr eaLnBrk="1" hangingPunct="1"/>
            <a:r>
              <a:rPr lang="sk-SK" smtClean="0"/>
              <a:t>Gauss 5x5, T1=255, T2=220</a:t>
            </a:r>
          </a:p>
        </p:txBody>
      </p:sp>
      <p:pic>
        <p:nvPicPr>
          <p:cNvPr id="44036" name="Picture 4" descr="cln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3170238"/>
            <a:ext cx="2925763" cy="292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7" name="AutoShape 5"/>
          <p:cNvSpPr>
            <a:spLocks noChangeArrowheads="1"/>
          </p:cNvSpPr>
          <p:nvPr/>
        </p:nvSpPr>
        <p:spPr bwMode="auto">
          <a:xfrm>
            <a:off x="4038600" y="4389438"/>
            <a:ext cx="914400" cy="685800"/>
          </a:xfrm>
          <a:prstGeom prst="rightArrow">
            <a:avLst>
              <a:gd name="adj1" fmla="val 50000"/>
              <a:gd name="adj2" fmla="val 33333"/>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k-SK"/>
          </a:p>
        </p:txBody>
      </p:sp>
      <p:pic>
        <p:nvPicPr>
          <p:cNvPr id="44038" name="Picture 6" descr="cln1ca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3170238"/>
            <a:ext cx="2925763" cy="292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0514" name="Rectangle 2"/>
          <p:cNvSpPr>
            <a:spLocks noGrp="1" noChangeArrowheads="1"/>
          </p:cNvSpPr>
          <p:nvPr>
            <p:ph type="title"/>
          </p:nvPr>
        </p:nvSpPr>
        <p:spPr/>
        <p:txBody>
          <a:bodyPr/>
          <a:lstStyle/>
          <a:p>
            <a:pPr eaLnBrk="1" hangingPunct="1">
              <a:defRPr/>
            </a:pPr>
            <a:r>
              <a:rPr lang="sk-SK" smtClean="0"/>
              <a:t>Canny príklady</a:t>
            </a:r>
          </a:p>
        </p:txBody>
      </p:sp>
      <p:sp>
        <p:nvSpPr>
          <p:cNvPr id="45059" name="Rectangle 3"/>
          <p:cNvSpPr>
            <a:spLocks noGrp="1" noChangeArrowheads="1"/>
          </p:cNvSpPr>
          <p:nvPr>
            <p:ph type="body" idx="1"/>
          </p:nvPr>
        </p:nvSpPr>
        <p:spPr/>
        <p:txBody>
          <a:bodyPr/>
          <a:lstStyle/>
          <a:p>
            <a:pPr eaLnBrk="1" hangingPunct="1"/>
            <a:r>
              <a:rPr lang="sk-SK" smtClean="0"/>
              <a:t>Gauss 5x5, T1=128, T2=1</a:t>
            </a:r>
          </a:p>
        </p:txBody>
      </p:sp>
      <p:pic>
        <p:nvPicPr>
          <p:cNvPr id="45060" name="Picture 4" descr="cln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3170238"/>
            <a:ext cx="2925763" cy="292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1" name="AutoShape 5"/>
          <p:cNvSpPr>
            <a:spLocks noChangeArrowheads="1"/>
          </p:cNvSpPr>
          <p:nvPr/>
        </p:nvSpPr>
        <p:spPr bwMode="auto">
          <a:xfrm>
            <a:off x="4038600" y="4389438"/>
            <a:ext cx="914400" cy="685800"/>
          </a:xfrm>
          <a:prstGeom prst="rightArrow">
            <a:avLst>
              <a:gd name="adj1" fmla="val 50000"/>
              <a:gd name="adj2" fmla="val 33333"/>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k-SK"/>
          </a:p>
        </p:txBody>
      </p:sp>
      <p:pic>
        <p:nvPicPr>
          <p:cNvPr id="45062" name="Picture 6" descr="cln1can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3170238"/>
            <a:ext cx="2925763" cy="292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1538" name="Rectangle 2"/>
          <p:cNvSpPr>
            <a:spLocks noGrp="1" noChangeArrowheads="1"/>
          </p:cNvSpPr>
          <p:nvPr>
            <p:ph type="title"/>
          </p:nvPr>
        </p:nvSpPr>
        <p:spPr/>
        <p:txBody>
          <a:bodyPr/>
          <a:lstStyle/>
          <a:p>
            <a:pPr eaLnBrk="1" hangingPunct="1">
              <a:defRPr/>
            </a:pPr>
            <a:r>
              <a:rPr lang="sk-SK" smtClean="0"/>
              <a:t>Canny príklady</a:t>
            </a:r>
          </a:p>
        </p:txBody>
      </p:sp>
      <p:sp>
        <p:nvSpPr>
          <p:cNvPr id="46083" name="Rectangle 3"/>
          <p:cNvSpPr>
            <a:spLocks noGrp="1" noChangeArrowheads="1"/>
          </p:cNvSpPr>
          <p:nvPr>
            <p:ph type="body" idx="1"/>
          </p:nvPr>
        </p:nvSpPr>
        <p:spPr/>
        <p:txBody>
          <a:bodyPr/>
          <a:lstStyle/>
          <a:p>
            <a:pPr eaLnBrk="1" hangingPunct="1"/>
            <a:r>
              <a:rPr lang="sk-SK" smtClean="0"/>
              <a:t>Gauss 9x9, T1=128, T2=1</a:t>
            </a:r>
          </a:p>
        </p:txBody>
      </p:sp>
      <p:pic>
        <p:nvPicPr>
          <p:cNvPr id="46084" name="Picture 4" descr="cln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3170238"/>
            <a:ext cx="2925763" cy="292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5" name="AutoShape 5"/>
          <p:cNvSpPr>
            <a:spLocks noChangeArrowheads="1"/>
          </p:cNvSpPr>
          <p:nvPr/>
        </p:nvSpPr>
        <p:spPr bwMode="auto">
          <a:xfrm>
            <a:off x="4038600" y="4389438"/>
            <a:ext cx="914400" cy="685800"/>
          </a:xfrm>
          <a:prstGeom prst="rightArrow">
            <a:avLst>
              <a:gd name="adj1" fmla="val 50000"/>
              <a:gd name="adj2" fmla="val 33333"/>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k-SK"/>
          </a:p>
        </p:txBody>
      </p:sp>
      <p:pic>
        <p:nvPicPr>
          <p:cNvPr id="46086" name="Picture 6" descr="cln1can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3170238"/>
            <a:ext cx="2925763" cy="292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64" name="Rectangle 4"/>
          <p:cNvSpPr>
            <a:spLocks noGrp="1" noChangeArrowheads="1"/>
          </p:cNvSpPr>
          <p:nvPr>
            <p:ph type="title"/>
          </p:nvPr>
        </p:nvSpPr>
        <p:spPr/>
        <p:txBody>
          <a:bodyPr/>
          <a:lstStyle/>
          <a:p>
            <a:pPr eaLnBrk="1" hangingPunct="1">
              <a:defRPr/>
            </a:pPr>
            <a:endParaRPr lang="sk-SK" smtClean="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2722" name="Rectangle 2"/>
          <p:cNvSpPr>
            <a:spLocks noGrp="1" noChangeArrowheads="1"/>
          </p:cNvSpPr>
          <p:nvPr>
            <p:ph type="title"/>
          </p:nvPr>
        </p:nvSpPr>
        <p:spPr/>
        <p:txBody>
          <a:bodyPr/>
          <a:lstStyle/>
          <a:p>
            <a:pPr eaLnBrk="1" hangingPunct="1">
              <a:defRPr/>
            </a:pPr>
            <a:r>
              <a:rPr lang="sk-SK" smtClean="0"/>
              <a:t>Kirsch</a:t>
            </a:r>
            <a:r>
              <a:rPr lang="en-US" smtClean="0"/>
              <a:t> - </a:t>
            </a:r>
            <a:r>
              <a:rPr lang="sk-SK" smtClean="0"/>
              <a:t>kompas operátor</a:t>
            </a:r>
          </a:p>
        </p:txBody>
      </p:sp>
      <p:sp>
        <p:nvSpPr>
          <p:cNvPr id="48131" name="Rectangle 3"/>
          <p:cNvSpPr>
            <a:spLocks noGrp="1" noChangeArrowheads="1"/>
          </p:cNvSpPr>
          <p:nvPr>
            <p:ph type="body" idx="1"/>
          </p:nvPr>
        </p:nvSpPr>
        <p:spPr>
          <a:xfrm>
            <a:off x="457200" y="1600200"/>
            <a:ext cx="8229600" cy="3455988"/>
          </a:xfrm>
        </p:spPr>
        <p:txBody>
          <a:bodyPr/>
          <a:lstStyle/>
          <a:p>
            <a:pPr eaLnBrk="1" hangingPunct="1">
              <a:lnSpc>
                <a:spcPct val="90000"/>
              </a:lnSpc>
            </a:pPr>
            <a:r>
              <a:rPr lang="sk-SK" smtClean="0"/>
              <a:t>Rotujúca maska</a:t>
            </a:r>
          </a:p>
          <a:p>
            <a:pPr eaLnBrk="1" hangingPunct="1">
              <a:lnSpc>
                <a:spcPct val="90000"/>
              </a:lnSpc>
            </a:pPr>
            <a:r>
              <a:rPr lang="sk-SK" smtClean="0"/>
              <a:t>Smery: 0°, 45°, 90°, 135°, ... </a:t>
            </a:r>
          </a:p>
          <a:p>
            <a:pPr eaLnBrk="1" hangingPunct="1">
              <a:lnSpc>
                <a:spcPct val="90000"/>
              </a:lnSpc>
            </a:pPr>
            <a:r>
              <a:rPr lang="sk-SK" smtClean="0"/>
              <a:t>Sila hrany – maximum cez jednotlivé masky</a:t>
            </a:r>
          </a:p>
          <a:p>
            <a:pPr eaLnBrk="1" hangingPunct="1">
              <a:lnSpc>
                <a:spcPct val="90000"/>
              </a:lnSpc>
            </a:pPr>
            <a:r>
              <a:rPr lang="sk-SK" smtClean="0"/>
              <a:t>Smer hrany – maska dávajúca maximum</a:t>
            </a:r>
          </a:p>
          <a:p>
            <a:pPr eaLnBrk="1" hangingPunct="1">
              <a:lnSpc>
                <a:spcPct val="90000"/>
              </a:lnSpc>
            </a:pPr>
            <a:endParaRPr lang="sk-SK" smtClean="0"/>
          </a:p>
          <a:p>
            <a:pPr eaLnBrk="1" hangingPunct="1">
              <a:lnSpc>
                <a:spcPct val="90000"/>
              </a:lnSpc>
            </a:pPr>
            <a:endParaRPr lang="sk-SK" smtClean="0"/>
          </a:p>
          <a:p>
            <a:pPr eaLnBrk="1" hangingPunct="1">
              <a:lnSpc>
                <a:spcPct val="90000"/>
              </a:lnSpc>
            </a:pPr>
            <a:r>
              <a:rPr lang="sk-SK" smtClean="0"/>
              <a:t>                                                                          ...</a:t>
            </a:r>
          </a:p>
        </p:txBody>
      </p:sp>
      <p:graphicFrame>
        <p:nvGraphicFramePr>
          <p:cNvPr id="48132" name="Object 4"/>
          <p:cNvGraphicFramePr>
            <a:graphicFrameLocks noChangeAspect="1"/>
          </p:cNvGraphicFramePr>
          <p:nvPr/>
        </p:nvGraphicFramePr>
        <p:xfrm>
          <a:off x="598488" y="3717925"/>
          <a:ext cx="1449387" cy="1158875"/>
        </p:xfrm>
        <a:graphic>
          <a:graphicData uri="http://schemas.openxmlformats.org/presentationml/2006/ole">
            <mc:AlternateContent xmlns:mc="http://schemas.openxmlformats.org/markup-compatibility/2006">
              <mc:Choice xmlns:v="urn:schemas-microsoft-com:vml" Requires="v">
                <p:oleObj spid="_x0000_s48145" name="Rovnica" r:id="rId3" imgW="888614" imgH="710891" progId="Equation.3">
                  <p:embed/>
                </p:oleObj>
              </mc:Choice>
              <mc:Fallback>
                <p:oleObj name="Rovnica" r:id="rId3" imgW="888614" imgH="710891"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8488" y="3717925"/>
                        <a:ext cx="1449387" cy="1158875"/>
                      </a:xfrm>
                      <a:prstGeom prst="rect">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8133" name="Object 5"/>
          <p:cNvGraphicFramePr>
            <a:graphicFrameLocks noChangeAspect="1"/>
          </p:cNvGraphicFramePr>
          <p:nvPr/>
        </p:nvGraphicFramePr>
        <p:xfrm>
          <a:off x="2290763" y="3717925"/>
          <a:ext cx="1614487" cy="1158875"/>
        </p:xfrm>
        <a:graphic>
          <a:graphicData uri="http://schemas.openxmlformats.org/presentationml/2006/ole">
            <mc:AlternateContent xmlns:mc="http://schemas.openxmlformats.org/markup-compatibility/2006">
              <mc:Choice xmlns:v="urn:schemas-microsoft-com:vml" Requires="v">
                <p:oleObj spid="_x0000_s48146" name="Rovnica" r:id="rId5" imgW="990170" imgH="710891" progId="Equation.3">
                  <p:embed/>
                </p:oleObj>
              </mc:Choice>
              <mc:Fallback>
                <p:oleObj name="Rovnica" r:id="rId5" imgW="990170" imgH="710891" progId="Equation.3">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90763" y="3717925"/>
                        <a:ext cx="1614487" cy="1158875"/>
                      </a:xfrm>
                      <a:prstGeom prst="rect">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8134" name="Object 6"/>
          <p:cNvGraphicFramePr>
            <a:graphicFrameLocks noChangeAspect="1"/>
          </p:cNvGraphicFramePr>
          <p:nvPr/>
        </p:nvGraphicFramePr>
        <p:xfrm>
          <a:off x="4140200" y="3717925"/>
          <a:ext cx="1614488" cy="1158875"/>
        </p:xfrm>
        <a:graphic>
          <a:graphicData uri="http://schemas.openxmlformats.org/presentationml/2006/ole">
            <mc:AlternateContent xmlns:mc="http://schemas.openxmlformats.org/markup-compatibility/2006">
              <mc:Choice xmlns:v="urn:schemas-microsoft-com:vml" Requires="v">
                <p:oleObj spid="_x0000_s48147" name="Rovnica" r:id="rId7" imgW="990170" imgH="710891" progId="Equation.3">
                  <p:embed/>
                </p:oleObj>
              </mc:Choice>
              <mc:Fallback>
                <p:oleObj name="Rovnica" r:id="rId7" imgW="990170" imgH="710891" progId="Equation.3">
                  <p:embed/>
                  <p:pic>
                    <p:nvPicPr>
                      <p:cNvPr id="0"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40200" y="3717925"/>
                        <a:ext cx="1614488" cy="1158875"/>
                      </a:xfrm>
                      <a:prstGeom prst="rect">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8135" name="Object 7"/>
          <p:cNvGraphicFramePr>
            <a:graphicFrameLocks noChangeAspect="1"/>
          </p:cNvGraphicFramePr>
          <p:nvPr/>
        </p:nvGraphicFramePr>
        <p:xfrm>
          <a:off x="6007100" y="3717925"/>
          <a:ext cx="1614488" cy="1158875"/>
        </p:xfrm>
        <a:graphic>
          <a:graphicData uri="http://schemas.openxmlformats.org/presentationml/2006/ole">
            <mc:AlternateContent xmlns:mc="http://schemas.openxmlformats.org/markup-compatibility/2006">
              <mc:Choice xmlns:v="urn:schemas-microsoft-com:vml" Requires="v">
                <p:oleObj spid="_x0000_s48148" name="Rovnica" r:id="rId9" imgW="990170" imgH="710891" progId="Equation.3">
                  <p:embed/>
                </p:oleObj>
              </mc:Choice>
              <mc:Fallback>
                <p:oleObj name="Rovnica" r:id="rId9" imgW="990170" imgH="710891" progId="Equation.3">
                  <p:embed/>
                  <p:pic>
                    <p:nvPicPr>
                      <p:cNvPr id="0"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007100" y="3717925"/>
                        <a:ext cx="1614488" cy="1158875"/>
                      </a:xfrm>
                      <a:prstGeom prst="rect">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8136" name="Line 12"/>
          <p:cNvSpPr>
            <a:spLocks noChangeShapeType="1"/>
          </p:cNvSpPr>
          <p:nvPr/>
        </p:nvSpPr>
        <p:spPr bwMode="auto">
          <a:xfrm flipH="1">
            <a:off x="592138" y="6015038"/>
            <a:ext cx="817562"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k-SK"/>
          </a:p>
        </p:txBody>
      </p:sp>
      <p:sp>
        <p:nvSpPr>
          <p:cNvPr id="48137" name="Line 13"/>
          <p:cNvSpPr>
            <a:spLocks noChangeShapeType="1"/>
          </p:cNvSpPr>
          <p:nvPr/>
        </p:nvSpPr>
        <p:spPr bwMode="auto">
          <a:xfrm flipV="1">
            <a:off x="1411288" y="5294313"/>
            <a:ext cx="0" cy="70643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k-SK"/>
          </a:p>
        </p:txBody>
      </p:sp>
      <p:graphicFrame>
        <p:nvGraphicFramePr>
          <p:cNvPr id="1182738" name="Object 18"/>
          <p:cNvGraphicFramePr>
            <a:graphicFrameLocks noChangeAspect="1"/>
          </p:cNvGraphicFramePr>
          <p:nvPr/>
        </p:nvGraphicFramePr>
        <p:xfrm>
          <a:off x="820738" y="6061075"/>
          <a:ext cx="398462" cy="354013"/>
        </p:xfrm>
        <a:graphic>
          <a:graphicData uri="http://schemas.openxmlformats.org/presentationml/2006/ole">
            <mc:AlternateContent xmlns:mc="http://schemas.openxmlformats.org/markup-compatibility/2006">
              <mc:Choice xmlns:v="urn:schemas-microsoft-com:vml" Requires="v">
                <p:oleObj spid="_x0000_s48149" name="Rovnica" r:id="rId11" imgW="228501" imgH="203112" progId="Equation.3">
                  <p:embed/>
                </p:oleObj>
              </mc:Choice>
              <mc:Fallback>
                <p:oleObj name="Rovnica" r:id="rId11" imgW="228501" imgH="203112" progId="Equation.3">
                  <p:embed/>
                  <p:pic>
                    <p:nvPicPr>
                      <p:cNvPr id="0" name="Object 1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20738" y="6061075"/>
                        <a:ext cx="398462" cy="354013"/>
                      </a:xfrm>
                      <a:prstGeom prst="rect">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82739" name="Object 19"/>
          <p:cNvGraphicFramePr>
            <a:graphicFrameLocks noChangeAspect="1"/>
          </p:cNvGraphicFramePr>
          <p:nvPr/>
        </p:nvGraphicFramePr>
        <p:xfrm>
          <a:off x="1473200" y="5575300"/>
          <a:ext cx="198438" cy="244475"/>
        </p:xfrm>
        <a:graphic>
          <a:graphicData uri="http://schemas.openxmlformats.org/presentationml/2006/ole">
            <mc:AlternateContent xmlns:mc="http://schemas.openxmlformats.org/markup-compatibility/2006">
              <mc:Choice xmlns:v="urn:schemas-microsoft-com:vml" Requires="v">
                <p:oleObj spid="_x0000_s48150" name="Rovnica" r:id="rId13" imgW="114201" imgH="139579" progId="Equation.3">
                  <p:embed/>
                </p:oleObj>
              </mc:Choice>
              <mc:Fallback>
                <p:oleObj name="Rovnica" r:id="rId13" imgW="114201" imgH="139579" progId="Equation.3">
                  <p:embed/>
                  <p:pic>
                    <p:nvPicPr>
                      <p:cNvPr id="0" name="Object 1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473200" y="5575300"/>
                        <a:ext cx="198438" cy="244475"/>
                      </a:xfrm>
                      <a:prstGeom prst="rect">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48140" name="Group 24"/>
          <p:cNvGrpSpPr>
            <a:grpSpLocks/>
          </p:cNvGrpSpPr>
          <p:nvPr/>
        </p:nvGrpSpPr>
        <p:grpSpPr bwMode="auto">
          <a:xfrm rot="-2700000">
            <a:off x="2444750" y="5302250"/>
            <a:ext cx="819150" cy="720725"/>
            <a:chOff x="1540" y="3340"/>
            <a:chExt cx="516" cy="454"/>
          </a:xfrm>
        </p:grpSpPr>
        <p:sp>
          <p:nvSpPr>
            <p:cNvPr id="48143" name="Line 20"/>
            <p:cNvSpPr>
              <a:spLocks noChangeShapeType="1"/>
            </p:cNvSpPr>
            <p:nvPr/>
          </p:nvSpPr>
          <p:spPr bwMode="auto">
            <a:xfrm flipH="1">
              <a:off x="1540" y="3794"/>
              <a:ext cx="51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k-SK"/>
            </a:p>
          </p:txBody>
        </p:sp>
        <p:sp>
          <p:nvSpPr>
            <p:cNvPr id="48144" name="Line 21"/>
            <p:cNvSpPr>
              <a:spLocks noChangeShapeType="1"/>
            </p:cNvSpPr>
            <p:nvPr/>
          </p:nvSpPr>
          <p:spPr bwMode="auto">
            <a:xfrm flipV="1">
              <a:off x="2056" y="3340"/>
              <a:ext cx="0" cy="44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k-SK"/>
            </a:p>
          </p:txBody>
        </p:sp>
      </p:grpSp>
      <p:graphicFrame>
        <p:nvGraphicFramePr>
          <p:cNvPr id="1182742" name="Object 22"/>
          <p:cNvGraphicFramePr>
            <a:graphicFrameLocks noChangeAspect="1"/>
          </p:cNvGraphicFramePr>
          <p:nvPr/>
        </p:nvGraphicFramePr>
        <p:xfrm>
          <a:off x="3251200" y="5940425"/>
          <a:ext cx="398463" cy="354013"/>
        </p:xfrm>
        <a:graphic>
          <a:graphicData uri="http://schemas.openxmlformats.org/presentationml/2006/ole">
            <mc:AlternateContent xmlns:mc="http://schemas.openxmlformats.org/markup-compatibility/2006">
              <mc:Choice xmlns:v="urn:schemas-microsoft-com:vml" Requires="v">
                <p:oleObj spid="_x0000_s48151" name="Rovnica" r:id="rId15" imgW="228501" imgH="203112" progId="Equation.3">
                  <p:embed/>
                </p:oleObj>
              </mc:Choice>
              <mc:Fallback>
                <p:oleObj name="Rovnica" r:id="rId15" imgW="228501" imgH="203112" progId="Equation.3">
                  <p:embed/>
                  <p:pic>
                    <p:nvPicPr>
                      <p:cNvPr id="0" name="Object 2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251200" y="5940425"/>
                        <a:ext cx="398463" cy="354013"/>
                      </a:xfrm>
                      <a:prstGeom prst="rect">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82743" name="Object 23"/>
          <p:cNvGraphicFramePr>
            <a:graphicFrameLocks noChangeAspect="1"/>
          </p:cNvGraphicFramePr>
          <p:nvPr/>
        </p:nvGraphicFramePr>
        <p:xfrm>
          <a:off x="3228975" y="5102225"/>
          <a:ext cx="198438" cy="244475"/>
        </p:xfrm>
        <a:graphic>
          <a:graphicData uri="http://schemas.openxmlformats.org/presentationml/2006/ole">
            <mc:AlternateContent xmlns:mc="http://schemas.openxmlformats.org/markup-compatibility/2006">
              <mc:Choice xmlns:v="urn:schemas-microsoft-com:vml" Requires="v">
                <p:oleObj spid="_x0000_s48152" name="Rovnica" r:id="rId16" imgW="114201" imgH="139579" progId="Equation.3">
                  <p:embed/>
                </p:oleObj>
              </mc:Choice>
              <mc:Fallback>
                <p:oleObj name="Rovnica" r:id="rId16" imgW="114201" imgH="139579" progId="Equation.3">
                  <p:embed/>
                  <p:pic>
                    <p:nvPicPr>
                      <p:cNvPr id="0" name="Object 2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228975" y="5102225"/>
                        <a:ext cx="198438" cy="244475"/>
                      </a:xfrm>
                      <a:prstGeom prst="rect">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118273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8273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8274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827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4770" name="Rectangle 2"/>
          <p:cNvSpPr>
            <a:spLocks noGrp="1" noChangeArrowheads="1"/>
          </p:cNvSpPr>
          <p:nvPr>
            <p:ph type="title"/>
          </p:nvPr>
        </p:nvSpPr>
        <p:spPr/>
        <p:txBody>
          <a:bodyPr/>
          <a:lstStyle/>
          <a:p>
            <a:pPr eaLnBrk="1" hangingPunct="1">
              <a:defRPr/>
            </a:pPr>
            <a:r>
              <a:rPr lang="sk-SK" smtClean="0"/>
              <a:t>Robinson</a:t>
            </a:r>
          </a:p>
        </p:txBody>
      </p:sp>
      <p:graphicFrame>
        <p:nvGraphicFramePr>
          <p:cNvPr id="49155" name="Object 4"/>
          <p:cNvGraphicFramePr>
            <a:graphicFrameLocks noChangeAspect="1"/>
          </p:cNvGraphicFramePr>
          <p:nvPr/>
        </p:nvGraphicFramePr>
        <p:xfrm>
          <a:off x="989013" y="3413125"/>
          <a:ext cx="1573212" cy="1158875"/>
        </p:xfrm>
        <a:graphic>
          <a:graphicData uri="http://schemas.openxmlformats.org/presentationml/2006/ole">
            <mc:AlternateContent xmlns:mc="http://schemas.openxmlformats.org/markup-compatibility/2006">
              <mc:Choice xmlns:v="urn:schemas-microsoft-com:vml" Requires="v">
                <p:oleObj spid="_x0000_s49159" name="Rovnica" r:id="rId3" imgW="965200" imgH="711200" progId="Equation.3">
                  <p:embed/>
                </p:oleObj>
              </mc:Choice>
              <mc:Fallback>
                <p:oleObj name="Rovnica" r:id="rId3" imgW="965200" imgH="71120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9013" y="3413125"/>
                        <a:ext cx="1573212" cy="1158875"/>
                      </a:xfrm>
                      <a:prstGeom prst="rect">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9156" name="Object 5"/>
          <p:cNvGraphicFramePr>
            <a:graphicFrameLocks noChangeAspect="1"/>
          </p:cNvGraphicFramePr>
          <p:nvPr/>
        </p:nvGraphicFramePr>
        <p:xfrm>
          <a:off x="3138488" y="3413125"/>
          <a:ext cx="1387475" cy="1158875"/>
        </p:xfrm>
        <a:graphic>
          <a:graphicData uri="http://schemas.openxmlformats.org/presentationml/2006/ole">
            <mc:AlternateContent xmlns:mc="http://schemas.openxmlformats.org/markup-compatibility/2006">
              <mc:Choice xmlns:v="urn:schemas-microsoft-com:vml" Requires="v">
                <p:oleObj spid="_x0000_s49160" name="Rovnica" r:id="rId5" imgW="850531" imgH="710891" progId="Equation.3">
                  <p:embed/>
                </p:oleObj>
              </mc:Choice>
              <mc:Fallback>
                <p:oleObj name="Rovnica" r:id="rId5" imgW="850531" imgH="710891" progId="Equation.3">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38488" y="3413125"/>
                        <a:ext cx="1387475" cy="1158875"/>
                      </a:xfrm>
                      <a:prstGeom prst="rect">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9157" name="Object 6"/>
          <p:cNvGraphicFramePr>
            <a:graphicFrameLocks noChangeAspect="1"/>
          </p:cNvGraphicFramePr>
          <p:nvPr/>
        </p:nvGraphicFramePr>
        <p:xfrm>
          <a:off x="5197475" y="3413125"/>
          <a:ext cx="1385888" cy="1158875"/>
        </p:xfrm>
        <a:graphic>
          <a:graphicData uri="http://schemas.openxmlformats.org/presentationml/2006/ole">
            <mc:AlternateContent xmlns:mc="http://schemas.openxmlformats.org/markup-compatibility/2006">
              <mc:Choice xmlns:v="urn:schemas-microsoft-com:vml" Requires="v">
                <p:oleObj spid="_x0000_s49161" name="Rovnica" r:id="rId7" imgW="850531" imgH="710891" progId="Equation.3">
                  <p:embed/>
                </p:oleObj>
              </mc:Choice>
              <mc:Fallback>
                <p:oleObj name="Rovnica" r:id="rId7" imgW="850531" imgH="710891" progId="Equation.3">
                  <p:embed/>
                  <p:pic>
                    <p:nvPicPr>
                      <p:cNvPr id="0"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97475" y="3413125"/>
                        <a:ext cx="1385888" cy="1158875"/>
                      </a:xfrm>
                      <a:prstGeom prst="rect">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9158" name="Object 7"/>
          <p:cNvGraphicFramePr>
            <a:graphicFrameLocks noChangeAspect="1"/>
          </p:cNvGraphicFramePr>
          <p:nvPr/>
        </p:nvGraphicFramePr>
        <p:xfrm>
          <a:off x="7178675" y="3413125"/>
          <a:ext cx="1387475" cy="1158875"/>
        </p:xfrm>
        <a:graphic>
          <a:graphicData uri="http://schemas.openxmlformats.org/presentationml/2006/ole">
            <mc:AlternateContent xmlns:mc="http://schemas.openxmlformats.org/markup-compatibility/2006">
              <mc:Choice xmlns:v="urn:schemas-microsoft-com:vml" Requires="v">
                <p:oleObj spid="_x0000_s49162" name="Rovnica" r:id="rId9" imgW="850531" imgH="710891" progId="Equation.3">
                  <p:embed/>
                </p:oleObj>
              </mc:Choice>
              <mc:Fallback>
                <p:oleObj name="Rovnica" r:id="rId9" imgW="850531" imgH="710891" progId="Equation.3">
                  <p:embed/>
                  <p:pic>
                    <p:nvPicPr>
                      <p:cNvPr id="0"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178675" y="3413125"/>
                        <a:ext cx="1387475" cy="1158875"/>
                      </a:xfrm>
                      <a:prstGeom prst="rect">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22388" y="0"/>
            <a:ext cx="6096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0179" name="Text Box 6"/>
          <p:cNvSpPr txBox="1">
            <a:spLocks noChangeArrowheads="1"/>
          </p:cNvSpPr>
          <p:nvPr/>
        </p:nvSpPr>
        <p:spPr bwMode="auto">
          <a:xfrm>
            <a:off x="2189163" y="0"/>
            <a:ext cx="5213350" cy="519113"/>
          </a:xfrm>
          <a:prstGeom prst="rect">
            <a:avLst/>
          </a:prstGeom>
          <a:solidFill>
            <a:schemeClr val="tx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b="1">
                <a:solidFill>
                  <a:schemeClr val="tx1"/>
                </a:solidFill>
                <a:latin typeface="Arial" charset="0"/>
                <a:cs typeface="Arial" charset="0"/>
              </a:defRPr>
            </a:lvl1pPr>
            <a:lvl2pPr marL="742950" indent="-285750" eaLnBrk="0" hangingPunct="0">
              <a:defRPr sz="2800" b="1">
                <a:solidFill>
                  <a:schemeClr val="tx1"/>
                </a:solidFill>
                <a:latin typeface="Arial" charset="0"/>
                <a:cs typeface="Arial" charset="0"/>
              </a:defRPr>
            </a:lvl2pPr>
            <a:lvl3pPr marL="1143000" indent="-228600" eaLnBrk="0" hangingPunct="0">
              <a:defRPr sz="2800" b="1">
                <a:solidFill>
                  <a:schemeClr val="tx1"/>
                </a:solidFill>
                <a:latin typeface="Arial" charset="0"/>
                <a:cs typeface="Arial" charset="0"/>
              </a:defRPr>
            </a:lvl3pPr>
            <a:lvl4pPr marL="1600200" indent="-228600" eaLnBrk="0" hangingPunct="0">
              <a:defRPr sz="2800" b="1">
                <a:solidFill>
                  <a:schemeClr val="tx1"/>
                </a:solidFill>
                <a:latin typeface="Arial" charset="0"/>
                <a:cs typeface="Arial" charset="0"/>
              </a:defRPr>
            </a:lvl4pPr>
            <a:lvl5pPr marL="2057400" indent="-228600" eaLnBrk="0" hangingPunct="0">
              <a:defRPr sz="2800" b="1">
                <a:solidFill>
                  <a:schemeClr val="tx1"/>
                </a:solidFill>
                <a:latin typeface="Arial" charset="0"/>
                <a:cs typeface="Arial" charset="0"/>
              </a:defRPr>
            </a:lvl5pPr>
            <a:lvl6pPr marL="2514600" indent="-228600" algn="ctr" eaLnBrk="0" fontAlgn="base" hangingPunct="0">
              <a:spcBef>
                <a:spcPct val="0"/>
              </a:spcBef>
              <a:spcAft>
                <a:spcPct val="0"/>
              </a:spcAft>
              <a:defRPr sz="2800" b="1">
                <a:solidFill>
                  <a:schemeClr val="tx1"/>
                </a:solidFill>
                <a:latin typeface="Arial" charset="0"/>
                <a:cs typeface="Arial" charset="0"/>
              </a:defRPr>
            </a:lvl6pPr>
            <a:lvl7pPr marL="2971800" indent="-228600" algn="ctr" eaLnBrk="0" fontAlgn="base" hangingPunct="0">
              <a:spcBef>
                <a:spcPct val="0"/>
              </a:spcBef>
              <a:spcAft>
                <a:spcPct val="0"/>
              </a:spcAft>
              <a:defRPr sz="2800" b="1">
                <a:solidFill>
                  <a:schemeClr val="tx1"/>
                </a:solidFill>
                <a:latin typeface="Arial" charset="0"/>
                <a:cs typeface="Arial" charset="0"/>
              </a:defRPr>
            </a:lvl7pPr>
            <a:lvl8pPr marL="3429000" indent="-228600" algn="ctr" eaLnBrk="0" fontAlgn="base" hangingPunct="0">
              <a:spcBef>
                <a:spcPct val="0"/>
              </a:spcBef>
              <a:spcAft>
                <a:spcPct val="0"/>
              </a:spcAft>
              <a:defRPr sz="2800" b="1">
                <a:solidFill>
                  <a:schemeClr val="tx1"/>
                </a:solidFill>
                <a:latin typeface="Arial" charset="0"/>
                <a:cs typeface="Arial" charset="0"/>
              </a:defRPr>
            </a:lvl8pPr>
            <a:lvl9pPr marL="3886200" indent="-228600" algn="ctr" eaLnBrk="0" fontAlgn="base" hangingPunct="0">
              <a:spcBef>
                <a:spcPct val="0"/>
              </a:spcBef>
              <a:spcAft>
                <a:spcPct val="0"/>
              </a:spcAft>
              <a:defRPr sz="2800" b="1">
                <a:solidFill>
                  <a:schemeClr val="tx1"/>
                </a:solidFill>
                <a:latin typeface="Arial" charset="0"/>
                <a:cs typeface="Arial" charset="0"/>
              </a:defRPr>
            </a:lvl9pPr>
          </a:lstStyle>
          <a:p>
            <a:pPr algn="l" eaLnBrk="1" hangingPunct="1"/>
            <a:r>
              <a:rPr lang="sk-SK" b="0">
                <a:solidFill>
                  <a:schemeClr val="bg1"/>
                </a:solidFill>
              </a:rPr>
              <a:t>Robinson Kirsch Prewitt </a:t>
            </a:r>
            <a:r>
              <a:rPr lang="en-US" b="0">
                <a:solidFill>
                  <a:schemeClr val="bg1"/>
                </a:solidFill>
              </a:rPr>
              <a:t>  </a:t>
            </a:r>
            <a:r>
              <a:rPr lang="sk-SK" b="0">
                <a:solidFill>
                  <a:schemeClr val="bg1"/>
                </a:solidFill>
              </a:rPr>
              <a:t>Sobel</a:t>
            </a:r>
            <a:endParaRPr lang="en-US" b="0">
              <a:solidFill>
                <a:schemeClr val="bg1"/>
              </a:solidFill>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9684" name="Rectangle 4"/>
          <p:cNvSpPr>
            <a:spLocks noGrp="1" noChangeArrowheads="1"/>
          </p:cNvSpPr>
          <p:nvPr>
            <p:ph type="title"/>
          </p:nvPr>
        </p:nvSpPr>
        <p:spPr/>
        <p:txBody>
          <a:bodyPr/>
          <a:lstStyle/>
          <a:p>
            <a:pPr eaLnBrk="1" hangingPunct="1">
              <a:defRPr/>
            </a:pPr>
            <a:endParaRPr lang="sk-SK" smtClean="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3"/>
          <p:cNvSpPr>
            <a:spLocks noGrp="1" noChangeArrowheads="1"/>
          </p:cNvSpPr>
          <p:nvPr>
            <p:ph type="body" idx="1"/>
          </p:nvPr>
        </p:nvSpPr>
        <p:spPr/>
        <p:txBody>
          <a:bodyPr/>
          <a:lstStyle/>
          <a:p>
            <a:pPr eaLnBrk="1" hangingPunct="1"/>
            <a:r>
              <a:rPr lang="en-US" smtClean="0"/>
              <a:t>Previes</a:t>
            </a:r>
            <a:r>
              <a:rPr lang="sk-SK" smtClean="0"/>
              <a:t>ť na šedotónový a použiť niektorý z predchádzajúcich metód</a:t>
            </a:r>
          </a:p>
          <a:p>
            <a:pPr eaLnBrk="1" hangingPunct="1"/>
            <a:endParaRPr lang="sk-SK" smtClean="0"/>
          </a:p>
          <a:p>
            <a:pPr eaLnBrk="1" hangingPunct="1"/>
            <a:r>
              <a:rPr lang="sk-SK" smtClean="0">
                <a:solidFill>
                  <a:schemeClr val="folHlink"/>
                </a:solidFill>
              </a:rPr>
              <a:t>Problém </a:t>
            </a:r>
            <a:r>
              <a:rPr lang="sk-SK" smtClean="0"/>
              <a:t>ak je hrana medzi dvomi farbami s rovnakým jasom</a:t>
            </a:r>
          </a:p>
          <a:p>
            <a:pPr eaLnBrk="1" hangingPunct="1"/>
            <a:endParaRPr lang="en-US" smtClean="0"/>
          </a:p>
          <a:p>
            <a:pPr eaLnBrk="1" hangingPunct="1"/>
            <a:r>
              <a:rPr lang="en-US" smtClean="0"/>
              <a:t>Vo farebnom obraze vieme ur</a:t>
            </a:r>
            <a:r>
              <a:rPr lang="sk-SK" smtClean="0"/>
              <a:t>čiť 90% hrán z šedotónového obrazu</a:t>
            </a:r>
          </a:p>
          <a:p>
            <a:pPr eaLnBrk="1" hangingPunct="1"/>
            <a:r>
              <a:rPr lang="sk-SK" smtClean="0"/>
              <a:t>Zvyšných </a:t>
            </a:r>
            <a:r>
              <a:rPr lang="sk-SK" smtClean="0">
                <a:solidFill>
                  <a:schemeClr val="folHlink"/>
                </a:solidFill>
              </a:rPr>
              <a:t>10% hrán z farebného obrazu</a:t>
            </a:r>
            <a:endParaRPr lang="en-US" smtClean="0">
              <a:solidFill>
                <a:schemeClr val="folHlink"/>
              </a:solidFill>
            </a:endParaRPr>
          </a:p>
        </p:txBody>
      </p:sp>
      <p:sp>
        <p:nvSpPr>
          <p:cNvPr id="1857540" name="Rectangle 4"/>
          <p:cNvSpPr>
            <a:spLocks noGrp="1" noChangeArrowheads="1"/>
          </p:cNvSpPr>
          <p:nvPr>
            <p:ph type="title"/>
          </p:nvPr>
        </p:nvSpPr>
        <p:spPr/>
        <p:txBody>
          <a:bodyPr/>
          <a:lstStyle/>
          <a:p>
            <a:pPr eaLnBrk="1" hangingPunct="1">
              <a:defRPr/>
            </a:pPr>
            <a:r>
              <a:rPr lang="sk-SK" smtClean="0"/>
              <a:t>Farebné obrazy</a:t>
            </a:r>
            <a:endParaRPr lang="en-US" smtClean="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0132" name="Rectangle 4"/>
          <p:cNvSpPr>
            <a:spLocks noGrp="1" noChangeArrowheads="1"/>
          </p:cNvSpPr>
          <p:nvPr>
            <p:ph type="title"/>
          </p:nvPr>
        </p:nvSpPr>
        <p:spPr/>
        <p:txBody>
          <a:bodyPr/>
          <a:lstStyle/>
          <a:p>
            <a:pPr eaLnBrk="1" hangingPunct="1">
              <a:defRPr/>
            </a:pPr>
            <a:r>
              <a:rPr lang="sk-SK" smtClean="0"/>
              <a:t>Farebné obrazy</a:t>
            </a:r>
            <a:endParaRPr lang="en-US" smtClean="0"/>
          </a:p>
        </p:txBody>
      </p:sp>
      <p:sp>
        <p:nvSpPr>
          <p:cNvPr id="1840134" name="Text Box 6"/>
          <p:cNvSpPr txBox="1">
            <a:spLocks noChangeArrowheads="1"/>
          </p:cNvSpPr>
          <p:nvPr/>
        </p:nvSpPr>
        <p:spPr bwMode="auto">
          <a:xfrm>
            <a:off x="565150" y="1773238"/>
            <a:ext cx="7824788" cy="2678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b="1">
                <a:solidFill>
                  <a:schemeClr val="tx1"/>
                </a:solidFill>
                <a:latin typeface="Arial" charset="0"/>
                <a:cs typeface="Arial" charset="0"/>
              </a:defRPr>
            </a:lvl1pPr>
            <a:lvl2pPr marL="742950" indent="-285750" eaLnBrk="0" hangingPunct="0">
              <a:defRPr sz="2800" b="1">
                <a:solidFill>
                  <a:schemeClr val="tx1"/>
                </a:solidFill>
                <a:latin typeface="Arial" charset="0"/>
                <a:cs typeface="Arial" charset="0"/>
              </a:defRPr>
            </a:lvl2pPr>
            <a:lvl3pPr marL="1143000" indent="-228600" eaLnBrk="0" hangingPunct="0">
              <a:defRPr sz="2800" b="1">
                <a:solidFill>
                  <a:schemeClr val="tx1"/>
                </a:solidFill>
                <a:latin typeface="Arial" charset="0"/>
                <a:cs typeface="Arial" charset="0"/>
              </a:defRPr>
            </a:lvl3pPr>
            <a:lvl4pPr marL="1600200" indent="-228600" eaLnBrk="0" hangingPunct="0">
              <a:defRPr sz="2800" b="1">
                <a:solidFill>
                  <a:schemeClr val="tx1"/>
                </a:solidFill>
                <a:latin typeface="Arial" charset="0"/>
                <a:cs typeface="Arial" charset="0"/>
              </a:defRPr>
            </a:lvl4pPr>
            <a:lvl5pPr marL="2057400" indent="-228600" eaLnBrk="0" hangingPunct="0">
              <a:defRPr sz="2800" b="1">
                <a:solidFill>
                  <a:schemeClr val="tx1"/>
                </a:solidFill>
                <a:latin typeface="Arial" charset="0"/>
                <a:cs typeface="Arial" charset="0"/>
              </a:defRPr>
            </a:lvl5pPr>
            <a:lvl6pPr marL="2514600" indent="-228600" algn="ctr" eaLnBrk="0" fontAlgn="base" hangingPunct="0">
              <a:spcBef>
                <a:spcPct val="0"/>
              </a:spcBef>
              <a:spcAft>
                <a:spcPct val="0"/>
              </a:spcAft>
              <a:defRPr sz="2800" b="1">
                <a:solidFill>
                  <a:schemeClr val="tx1"/>
                </a:solidFill>
                <a:latin typeface="Arial" charset="0"/>
                <a:cs typeface="Arial" charset="0"/>
              </a:defRPr>
            </a:lvl6pPr>
            <a:lvl7pPr marL="2971800" indent="-228600" algn="ctr" eaLnBrk="0" fontAlgn="base" hangingPunct="0">
              <a:spcBef>
                <a:spcPct val="0"/>
              </a:spcBef>
              <a:spcAft>
                <a:spcPct val="0"/>
              </a:spcAft>
              <a:defRPr sz="2800" b="1">
                <a:solidFill>
                  <a:schemeClr val="tx1"/>
                </a:solidFill>
                <a:latin typeface="Arial" charset="0"/>
                <a:cs typeface="Arial" charset="0"/>
              </a:defRPr>
            </a:lvl7pPr>
            <a:lvl8pPr marL="3429000" indent="-228600" algn="ctr" eaLnBrk="0" fontAlgn="base" hangingPunct="0">
              <a:spcBef>
                <a:spcPct val="0"/>
              </a:spcBef>
              <a:spcAft>
                <a:spcPct val="0"/>
              </a:spcAft>
              <a:defRPr sz="2800" b="1">
                <a:solidFill>
                  <a:schemeClr val="tx1"/>
                </a:solidFill>
                <a:latin typeface="Arial" charset="0"/>
                <a:cs typeface="Arial" charset="0"/>
              </a:defRPr>
            </a:lvl8pPr>
            <a:lvl9pPr marL="3886200" indent="-228600" algn="ctr" eaLnBrk="0" fontAlgn="base" hangingPunct="0">
              <a:spcBef>
                <a:spcPct val="0"/>
              </a:spcBef>
              <a:spcAft>
                <a:spcPct val="0"/>
              </a:spcAft>
              <a:defRPr sz="2800" b="1">
                <a:solidFill>
                  <a:schemeClr val="tx1"/>
                </a:solidFill>
                <a:latin typeface="Arial" charset="0"/>
                <a:cs typeface="Arial" charset="0"/>
              </a:defRPr>
            </a:lvl9pPr>
          </a:lstStyle>
          <a:p>
            <a:pPr algn="l" eaLnBrk="1" hangingPunct="1"/>
            <a:r>
              <a:rPr lang="sk-SK" b="0"/>
              <a:t>Sekvenčný prístup:</a:t>
            </a:r>
          </a:p>
          <a:p>
            <a:pPr algn="l" eaLnBrk="1" hangingPunct="1"/>
            <a:r>
              <a:rPr lang="sk-SK" b="0"/>
              <a:t>	Jednotlivé kanály samostatne</a:t>
            </a:r>
          </a:p>
          <a:p>
            <a:pPr algn="l" eaLnBrk="1" hangingPunct="1"/>
            <a:endParaRPr lang="sk-SK" b="0"/>
          </a:p>
          <a:p>
            <a:pPr algn="l" eaLnBrk="1" hangingPunct="1"/>
            <a:endParaRPr lang="sk-SK" b="0"/>
          </a:p>
          <a:p>
            <a:pPr algn="l" eaLnBrk="1" hangingPunct="1"/>
            <a:endParaRPr lang="sk-SK" b="0"/>
          </a:p>
          <a:p>
            <a:pPr algn="l" eaLnBrk="1" hangingPunct="1"/>
            <a:endParaRPr lang="sk-SK" b="0"/>
          </a:p>
        </p:txBody>
      </p:sp>
      <p:pic>
        <p:nvPicPr>
          <p:cNvPr id="1840135" name="Picture 7" descr="4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2263" y="2886075"/>
            <a:ext cx="3154362" cy="531813"/>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84013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40134">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401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4274" name="Object 5"/>
          <p:cNvGraphicFramePr>
            <a:graphicFrameLocks noChangeAspect="1"/>
          </p:cNvGraphicFramePr>
          <p:nvPr/>
        </p:nvGraphicFramePr>
        <p:xfrm>
          <a:off x="1331913" y="995363"/>
          <a:ext cx="6480175" cy="4867275"/>
        </p:xfrm>
        <a:graphic>
          <a:graphicData uri="http://schemas.openxmlformats.org/presentationml/2006/ole">
            <mc:AlternateContent xmlns:mc="http://schemas.openxmlformats.org/markup-compatibility/2006">
              <mc:Choice xmlns:v="urn:schemas-microsoft-com:vml" Requires="v">
                <p:oleObj spid="_x0000_s54280" name="Image" r:id="rId3" imgW="6480762" imgH="4866926" progId="Photoshop.Image.5">
                  <p:embed/>
                </p:oleObj>
              </mc:Choice>
              <mc:Fallback>
                <p:oleObj name="Image" r:id="rId3" imgW="6480762" imgH="4866926" progId="Photoshop.Image.5">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1913" y="995363"/>
                        <a:ext cx="6480175" cy="4867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36046" name="Object 14"/>
          <p:cNvGraphicFramePr>
            <a:graphicFrameLocks noChangeAspect="1"/>
          </p:cNvGraphicFramePr>
          <p:nvPr/>
        </p:nvGraphicFramePr>
        <p:xfrm>
          <a:off x="1331913" y="995363"/>
          <a:ext cx="6480175" cy="4867275"/>
        </p:xfrm>
        <a:graphic>
          <a:graphicData uri="http://schemas.openxmlformats.org/presentationml/2006/ole">
            <mc:AlternateContent xmlns:mc="http://schemas.openxmlformats.org/markup-compatibility/2006">
              <mc:Choice xmlns:v="urn:schemas-microsoft-com:vml" Requires="v">
                <p:oleObj spid="_x0000_s54281" name="Image" r:id="rId5" imgW="6480762" imgH="4866926" progId="Photoshop.Image.5">
                  <p:embed/>
                </p:oleObj>
              </mc:Choice>
              <mc:Fallback>
                <p:oleObj name="Image" r:id="rId5" imgW="6480762" imgH="4866926" progId="Photoshop.Image.5">
                  <p:embed/>
                  <p:pic>
                    <p:nvPicPr>
                      <p:cNvPr id="0" name="Object 1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31913" y="995363"/>
                        <a:ext cx="6480175" cy="4867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36047" name="Object 15"/>
          <p:cNvGraphicFramePr>
            <a:graphicFrameLocks noChangeAspect="1"/>
          </p:cNvGraphicFramePr>
          <p:nvPr/>
        </p:nvGraphicFramePr>
        <p:xfrm>
          <a:off x="1331913" y="995363"/>
          <a:ext cx="6480175" cy="4867275"/>
        </p:xfrm>
        <a:graphic>
          <a:graphicData uri="http://schemas.openxmlformats.org/presentationml/2006/ole">
            <mc:AlternateContent xmlns:mc="http://schemas.openxmlformats.org/markup-compatibility/2006">
              <mc:Choice xmlns:v="urn:schemas-microsoft-com:vml" Requires="v">
                <p:oleObj spid="_x0000_s54282" name="Image" r:id="rId7" imgW="6480762" imgH="4866926" progId="Photoshop.Image.5">
                  <p:embed/>
                </p:oleObj>
              </mc:Choice>
              <mc:Fallback>
                <p:oleObj name="Image" r:id="rId7" imgW="6480762" imgH="4866926" progId="Photoshop.Image.5">
                  <p:embed/>
                  <p:pic>
                    <p:nvPicPr>
                      <p:cNvPr id="0" name="Object 1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31913" y="995363"/>
                        <a:ext cx="6480175" cy="4867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36048" name="Object 16"/>
          <p:cNvGraphicFramePr>
            <a:graphicFrameLocks noChangeAspect="1"/>
          </p:cNvGraphicFramePr>
          <p:nvPr/>
        </p:nvGraphicFramePr>
        <p:xfrm>
          <a:off x="1331913" y="995363"/>
          <a:ext cx="6480175" cy="4867275"/>
        </p:xfrm>
        <a:graphic>
          <a:graphicData uri="http://schemas.openxmlformats.org/presentationml/2006/ole">
            <mc:AlternateContent xmlns:mc="http://schemas.openxmlformats.org/markup-compatibility/2006">
              <mc:Choice xmlns:v="urn:schemas-microsoft-com:vml" Requires="v">
                <p:oleObj spid="_x0000_s54283" name="Image" r:id="rId9" imgW="6480762" imgH="4866926" progId="Photoshop.Image.5">
                  <p:embed/>
                </p:oleObj>
              </mc:Choice>
              <mc:Fallback>
                <p:oleObj name="Image" r:id="rId9" imgW="6480762" imgH="4866926" progId="Photoshop.Image.5">
                  <p:embed/>
                  <p:pic>
                    <p:nvPicPr>
                      <p:cNvPr id="0" name="Object 1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331913" y="995363"/>
                        <a:ext cx="6480175" cy="4867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36045" name="Object 13"/>
          <p:cNvGraphicFramePr>
            <a:graphicFrameLocks noChangeAspect="1"/>
          </p:cNvGraphicFramePr>
          <p:nvPr/>
        </p:nvGraphicFramePr>
        <p:xfrm>
          <a:off x="1331913" y="995363"/>
          <a:ext cx="6480175" cy="4867275"/>
        </p:xfrm>
        <a:graphic>
          <a:graphicData uri="http://schemas.openxmlformats.org/presentationml/2006/ole">
            <mc:AlternateContent xmlns:mc="http://schemas.openxmlformats.org/markup-compatibility/2006">
              <mc:Choice xmlns:v="urn:schemas-microsoft-com:vml" Requires="v">
                <p:oleObj spid="_x0000_s54284" name="Image" r:id="rId11" imgW="6480762" imgH="4866926" progId="Photoshop.Image.5">
                  <p:embed/>
                </p:oleObj>
              </mc:Choice>
              <mc:Fallback>
                <p:oleObj name="Image" r:id="rId11" imgW="6480762" imgH="4866926" progId="Photoshop.Image.5">
                  <p:embed/>
                  <p:pic>
                    <p:nvPicPr>
                      <p:cNvPr id="0" name="Object 1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331913" y="995363"/>
                        <a:ext cx="6480175" cy="4867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36044" name="Object 12"/>
          <p:cNvGraphicFramePr>
            <a:graphicFrameLocks noChangeAspect="1"/>
          </p:cNvGraphicFramePr>
          <p:nvPr/>
        </p:nvGraphicFramePr>
        <p:xfrm>
          <a:off x="1331913" y="995363"/>
          <a:ext cx="6480175" cy="4867275"/>
        </p:xfrm>
        <a:graphic>
          <a:graphicData uri="http://schemas.openxmlformats.org/presentationml/2006/ole">
            <mc:AlternateContent xmlns:mc="http://schemas.openxmlformats.org/markup-compatibility/2006">
              <mc:Choice xmlns:v="urn:schemas-microsoft-com:vml" Requires="v">
                <p:oleObj spid="_x0000_s54285" name="Image" r:id="rId13" imgW="6480762" imgH="4866926" progId="Photoshop.Image.5">
                  <p:embed/>
                </p:oleObj>
              </mc:Choice>
              <mc:Fallback>
                <p:oleObj name="Image" r:id="rId13" imgW="6480762" imgH="4866926" progId="Photoshop.Image.5">
                  <p:embed/>
                  <p:pic>
                    <p:nvPicPr>
                      <p:cNvPr id="0" name="Object 1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331913" y="995363"/>
                        <a:ext cx="6480175" cy="4867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83604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83604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83604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83604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8360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5" descr="This is the output fusion schemati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1700" y="1958975"/>
            <a:ext cx="4254500" cy="168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299" name="Picture 7" descr="This is the multi-dimensional gradient schemati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59325" y="3792538"/>
            <a:ext cx="4144963" cy="160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0" name="Rectangle 8"/>
          <p:cNvSpPr>
            <a:spLocks noChangeArrowheads="1"/>
          </p:cNvSpPr>
          <p:nvPr/>
        </p:nvSpPr>
        <p:spPr bwMode="auto">
          <a:xfrm>
            <a:off x="574675" y="2503488"/>
            <a:ext cx="401002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buFontTx/>
              <a:buChar char="•"/>
            </a:pPr>
            <a:r>
              <a:rPr lang="sk-SK" b="0"/>
              <a:t> </a:t>
            </a:r>
            <a:r>
              <a:rPr lang="en-US" b="0"/>
              <a:t>output fusion methods </a:t>
            </a:r>
          </a:p>
        </p:txBody>
      </p:sp>
      <p:sp>
        <p:nvSpPr>
          <p:cNvPr id="55301" name="Rectangle 9"/>
          <p:cNvSpPr>
            <a:spLocks noChangeArrowheads="1"/>
          </p:cNvSpPr>
          <p:nvPr/>
        </p:nvSpPr>
        <p:spPr bwMode="auto">
          <a:xfrm>
            <a:off x="430213" y="3873500"/>
            <a:ext cx="4564062"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361950" indent="-271463" algn="l">
              <a:buFontTx/>
              <a:buChar char="•"/>
            </a:pPr>
            <a:r>
              <a:rPr lang="en-US" b="0"/>
              <a:t>multi-dimensional gradient methods </a:t>
            </a:r>
          </a:p>
        </p:txBody>
      </p:sp>
      <p:sp>
        <p:nvSpPr>
          <p:cNvPr id="55302" name="Rectangle 10"/>
          <p:cNvSpPr>
            <a:spLocks noChangeArrowheads="1"/>
          </p:cNvSpPr>
          <p:nvPr/>
        </p:nvSpPr>
        <p:spPr bwMode="auto">
          <a:xfrm>
            <a:off x="622300" y="5419725"/>
            <a:ext cx="2997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180975" indent="-180975" algn="l">
              <a:buFontTx/>
              <a:buChar char="•"/>
            </a:pPr>
            <a:r>
              <a:rPr lang="sk-SK" b="0"/>
              <a:t> </a:t>
            </a:r>
            <a:r>
              <a:rPr lang="en-US" b="0"/>
              <a:t>vector methods </a:t>
            </a:r>
          </a:p>
        </p:txBody>
      </p:sp>
      <p:sp>
        <p:nvSpPr>
          <p:cNvPr id="1856523" name="Rectangle 11"/>
          <p:cNvSpPr>
            <a:spLocks noGrp="1" noChangeArrowheads="1"/>
          </p:cNvSpPr>
          <p:nvPr>
            <p:ph type="title"/>
          </p:nvPr>
        </p:nvSpPr>
        <p:spPr/>
        <p:txBody>
          <a:bodyPr/>
          <a:lstStyle/>
          <a:p>
            <a:pPr eaLnBrk="1" hangingPunct="1">
              <a:defRPr/>
            </a:pPr>
            <a:r>
              <a:rPr lang="sk-SK" smtClean="0"/>
              <a:t>Metódy</a:t>
            </a:r>
            <a:endParaRPr lang="en-US" smtClean="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2180" name="Rectangle 4"/>
          <p:cNvSpPr>
            <a:spLocks noGrp="1" noChangeArrowheads="1"/>
          </p:cNvSpPr>
          <p:nvPr>
            <p:ph type="title"/>
          </p:nvPr>
        </p:nvSpPr>
        <p:spPr/>
        <p:txBody>
          <a:bodyPr/>
          <a:lstStyle/>
          <a:p>
            <a:pPr eaLnBrk="1" hangingPunct="1">
              <a:defRPr/>
            </a:pPr>
            <a:r>
              <a:rPr lang="sk-SK" smtClean="0"/>
              <a:t>Vektorový prístup</a:t>
            </a:r>
            <a:endParaRPr lang="en-US" smtClean="0"/>
          </a:p>
        </p:txBody>
      </p:sp>
      <p:sp>
        <p:nvSpPr>
          <p:cNvPr id="56323" name="Rectangle 5"/>
          <p:cNvSpPr>
            <a:spLocks noChangeArrowheads="1"/>
          </p:cNvSpPr>
          <p:nvPr/>
        </p:nvSpPr>
        <p:spPr bwMode="auto">
          <a:xfrm>
            <a:off x="584200" y="1374775"/>
            <a:ext cx="3970338"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b="0"/>
              <a:t>u = (R’</a:t>
            </a:r>
            <a:r>
              <a:rPr lang="en-US" b="0" baseline="-25000"/>
              <a:t>x</a:t>
            </a:r>
            <a:r>
              <a:rPr lang="en-US" b="0"/>
              <a:t> ,G’</a:t>
            </a:r>
            <a:r>
              <a:rPr lang="en-US" b="0" baseline="-25000"/>
              <a:t>x</a:t>
            </a:r>
            <a:r>
              <a:rPr lang="en-US" b="0"/>
              <a:t> ,B’</a:t>
            </a:r>
            <a:r>
              <a:rPr lang="en-US" b="0" baseline="-25000"/>
              <a:t>x</a:t>
            </a:r>
            <a:r>
              <a:rPr lang="en-US" b="0"/>
              <a:t> )</a:t>
            </a:r>
          </a:p>
          <a:p>
            <a:pPr algn="l"/>
            <a:r>
              <a:rPr lang="en-US" b="0"/>
              <a:t>v = (R’</a:t>
            </a:r>
            <a:r>
              <a:rPr lang="sk-SK" b="0" baseline="-25000"/>
              <a:t>y</a:t>
            </a:r>
            <a:r>
              <a:rPr lang="en-US" b="0"/>
              <a:t> ,G’</a:t>
            </a:r>
            <a:r>
              <a:rPr lang="sk-SK" b="0" baseline="-25000"/>
              <a:t>y</a:t>
            </a:r>
            <a:r>
              <a:rPr lang="en-US" b="0"/>
              <a:t> ,B’</a:t>
            </a:r>
            <a:r>
              <a:rPr lang="sk-SK" b="0" baseline="-25000"/>
              <a:t>y</a:t>
            </a:r>
            <a:r>
              <a:rPr lang="en-US" b="0"/>
              <a:t> )</a:t>
            </a:r>
          </a:p>
        </p:txBody>
      </p:sp>
      <p:pic>
        <p:nvPicPr>
          <p:cNvPr id="56324"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87825" y="1839913"/>
            <a:ext cx="3943350" cy="1798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6325"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8813" y="5715000"/>
            <a:ext cx="5402262" cy="66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63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3738" y="2530475"/>
            <a:ext cx="2644775"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6327"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44675" y="4814888"/>
            <a:ext cx="2336800" cy="746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6328" name="Text Box 9"/>
          <p:cNvSpPr txBox="1">
            <a:spLocks noChangeArrowheads="1"/>
          </p:cNvSpPr>
          <p:nvPr/>
        </p:nvSpPr>
        <p:spPr bwMode="auto">
          <a:xfrm>
            <a:off x="584200" y="4986338"/>
            <a:ext cx="1350963" cy="137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800" b="1">
                <a:solidFill>
                  <a:schemeClr val="tx1"/>
                </a:solidFill>
                <a:latin typeface="Arial" charset="0"/>
                <a:cs typeface="Arial" charset="0"/>
              </a:defRPr>
            </a:lvl1pPr>
            <a:lvl2pPr marL="742950" indent="-285750" eaLnBrk="0" hangingPunct="0">
              <a:defRPr sz="2800" b="1">
                <a:solidFill>
                  <a:schemeClr val="tx1"/>
                </a:solidFill>
                <a:latin typeface="Arial" charset="0"/>
                <a:cs typeface="Arial" charset="0"/>
              </a:defRPr>
            </a:lvl2pPr>
            <a:lvl3pPr marL="1143000" indent="-228600" eaLnBrk="0" hangingPunct="0">
              <a:defRPr sz="2800" b="1">
                <a:solidFill>
                  <a:schemeClr val="tx1"/>
                </a:solidFill>
                <a:latin typeface="Arial" charset="0"/>
                <a:cs typeface="Arial" charset="0"/>
              </a:defRPr>
            </a:lvl3pPr>
            <a:lvl4pPr marL="1600200" indent="-228600" eaLnBrk="0" hangingPunct="0">
              <a:defRPr sz="2800" b="1">
                <a:solidFill>
                  <a:schemeClr val="tx1"/>
                </a:solidFill>
                <a:latin typeface="Arial" charset="0"/>
                <a:cs typeface="Arial" charset="0"/>
              </a:defRPr>
            </a:lvl4pPr>
            <a:lvl5pPr marL="2057400" indent="-228600" eaLnBrk="0" hangingPunct="0">
              <a:defRPr sz="2800" b="1">
                <a:solidFill>
                  <a:schemeClr val="tx1"/>
                </a:solidFill>
                <a:latin typeface="Arial" charset="0"/>
                <a:cs typeface="Arial" charset="0"/>
              </a:defRPr>
            </a:lvl5pPr>
            <a:lvl6pPr marL="2514600" indent="-228600" algn="ctr" eaLnBrk="0" fontAlgn="base" hangingPunct="0">
              <a:spcBef>
                <a:spcPct val="0"/>
              </a:spcBef>
              <a:spcAft>
                <a:spcPct val="0"/>
              </a:spcAft>
              <a:defRPr sz="2800" b="1">
                <a:solidFill>
                  <a:schemeClr val="tx1"/>
                </a:solidFill>
                <a:latin typeface="Arial" charset="0"/>
                <a:cs typeface="Arial" charset="0"/>
              </a:defRPr>
            </a:lvl6pPr>
            <a:lvl7pPr marL="2971800" indent="-228600" algn="ctr" eaLnBrk="0" fontAlgn="base" hangingPunct="0">
              <a:spcBef>
                <a:spcPct val="0"/>
              </a:spcBef>
              <a:spcAft>
                <a:spcPct val="0"/>
              </a:spcAft>
              <a:defRPr sz="2800" b="1">
                <a:solidFill>
                  <a:schemeClr val="tx1"/>
                </a:solidFill>
                <a:latin typeface="Arial" charset="0"/>
                <a:cs typeface="Arial" charset="0"/>
              </a:defRPr>
            </a:lvl7pPr>
            <a:lvl8pPr marL="3429000" indent="-228600" algn="ctr" eaLnBrk="0" fontAlgn="base" hangingPunct="0">
              <a:spcBef>
                <a:spcPct val="0"/>
              </a:spcBef>
              <a:spcAft>
                <a:spcPct val="0"/>
              </a:spcAft>
              <a:defRPr sz="2800" b="1">
                <a:solidFill>
                  <a:schemeClr val="tx1"/>
                </a:solidFill>
                <a:latin typeface="Arial" charset="0"/>
                <a:cs typeface="Arial" charset="0"/>
              </a:defRPr>
            </a:lvl8pPr>
            <a:lvl9pPr marL="3886200" indent="-228600" algn="ctr" eaLnBrk="0" fontAlgn="base" hangingPunct="0">
              <a:spcBef>
                <a:spcPct val="0"/>
              </a:spcBef>
              <a:spcAft>
                <a:spcPct val="0"/>
              </a:spcAft>
              <a:defRPr sz="2800" b="1">
                <a:solidFill>
                  <a:schemeClr val="tx1"/>
                </a:solidFill>
                <a:latin typeface="Arial" charset="0"/>
                <a:cs typeface="Arial" charset="0"/>
              </a:defRPr>
            </a:lvl9pPr>
          </a:lstStyle>
          <a:p>
            <a:pPr algn="l" eaLnBrk="1" hangingPunct="1"/>
            <a:r>
              <a:rPr lang="sk-SK" b="0"/>
              <a:t>s</a:t>
            </a:r>
            <a:r>
              <a:rPr lang="en-US" b="0"/>
              <a:t>mer</a:t>
            </a:r>
          </a:p>
          <a:p>
            <a:pPr algn="l" eaLnBrk="1" hangingPunct="1"/>
            <a:endParaRPr lang="en-US" b="0"/>
          </a:p>
          <a:p>
            <a:pPr algn="l" eaLnBrk="1" hangingPunct="1"/>
            <a:r>
              <a:rPr lang="en-US" b="0"/>
              <a:t>ve</a:t>
            </a:r>
            <a:r>
              <a:rPr lang="sk-SK" b="0"/>
              <a:t>ľ</a:t>
            </a:r>
            <a:r>
              <a:rPr lang="en-US" b="0"/>
              <a:t>kos</a:t>
            </a:r>
            <a:r>
              <a:rPr lang="sk-SK" b="0"/>
              <a:t>ť</a:t>
            </a:r>
            <a:endParaRPr lang="en-US" b="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0610" name="Rectangle 2"/>
          <p:cNvSpPr>
            <a:spLocks noGrp="1" noChangeArrowheads="1"/>
          </p:cNvSpPr>
          <p:nvPr>
            <p:ph type="title"/>
          </p:nvPr>
        </p:nvSpPr>
        <p:spPr>
          <a:xfrm>
            <a:off x="457200" y="146050"/>
            <a:ext cx="8229600" cy="765175"/>
          </a:xfrm>
        </p:spPr>
        <p:txBody>
          <a:bodyPr/>
          <a:lstStyle/>
          <a:p>
            <a:pPr eaLnBrk="1" hangingPunct="1">
              <a:defRPr/>
            </a:pPr>
            <a:r>
              <a:rPr lang="sk-SK" smtClean="0"/>
              <a:t>Vector order statistics </a:t>
            </a:r>
            <a:endParaRPr lang="en-US" smtClean="0"/>
          </a:p>
        </p:txBody>
      </p:sp>
      <p:sp>
        <p:nvSpPr>
          <p:cNvPr id="57347" name="Rectangle 3"/>
          <p:cNvSpPr>
            <a:spLocks noGrp="1" noChangeArrowheads="1"/>
          </p:cNvSpPr>
          <p:nvPr>
            <p:ph type="body" idx="1"/>
          </p:nvPr>
        </p:nvSpPr>
        <p:spPr>
          <a:xfrm>
            <a:off x="269875" y="1257300"/>
            <a:ext cx="8135938" cy="5126038"/>
          </a:xfrm>
        </p:spPr>
        <p:txBody>
          <a:bodyPr/>
          <a:lstStyle/>
          <a:p>
            <a:pPr eaLnBrk="1" hangingPunct="1">
              <a:lnSpc>
                <a:spcPct val="80000"/>
              </a:lnSpc>
              <a:buFont typeface="Wingdings" pitchFamily="2" charset="2"/>
              <a:buChar char="l"/>
              <a:tabLst>
                <a:tab pos="4748213" algn="l"/>
              </a:tabLst>
            </a:pPr>
            <a:r>
              <a:rPr lang="sk-SK" sz="2400" smtClean="0"/>
              <a:t>Používa sa R-ordering</a:t>
            </a:r>
          </a:p>
          <a:p>
            <a:pPr eaLnBrk="1" hangingPunct="1">
              <a:lnSpc>
                <a:spcPct val="80000"/>
              </a:lnSpc>
              <a:buFont typeface="Wingdings" pitchFamily="2" charset="2"/>
              <a:buChar char="l"/>
              <a:tabLst>
                <a:tab pos="4748213" algn="l"/>
              </a:tabLst>
            </a:pPr>
            <a:r>
              <a:rPr lang="sk-SK" sz="2400" smtClean="0"/>
              <a:t>Okno </a:t>
            </a:r>
            <a:r>
              <a:rPr lang="sk-SK" sz="2400" b="1" smtClean="0"/>
              <a:t>W</a:t>
            </a:r>
            <a:r>
              <a:rPr lang="sk-SK" sz="2400" smtClean="0"/>
              <a:t> veľkosti </a:t>
            </a:r>
            <a:r>
              <a:rPr lang="sk-SK" sz="2400" b="1" smtClean="0"/>
              <a:t>n</a:t>
            </a:r>
            <a:r>
              <a:rPr lang="sk-SK" sz="2400" smtClean="0"/>
              <a:t> pixelov </a:t>
            </a:r>
          </a:p>
          <a:p>
            <a:pPr eaLnBrk="1" hangingPunct="1">
              <a:lnSpc>
                <a:spcPct val="80000"/>
              </a:lnSpc>
              <a:buFont typeface="Wingdings" pitchFamily="2" charset="2"/>
              <a:buChar char="l"/>
              <a:tabLst>
                <a:tab pos="4748213" algn="l"/>
              </a:tabLst>
            </a:pPr>
            <a:endParaRPr lang="sk-SK" sz="2400" smtClean="0"/>
          </a:p>
          <a:p>
            <a:pPr eaLnBrk="1" hangingPunct="1">
              <a:lnSpc>
                <a:spcPct val="80000"/>
              </a:lnSpc>
              <a:buFont typeface="Wingdings" pitchFamily="2" charset="2"/>
              <a:buChar char="l"/>
              <a:tabLst>
                <a:tab pos="4748213" algn="l"/>
              </a:tabLst>
            </a:pPr>
            <a:r>
              <a:rPr lang="sk-SK" sz="2400" b="1" i="1" smtClean="0"/>
              <a:t>Vector range (VR) edge detector</a:t>
            </a:r>
            <a:r>
              <a:rPr lang="sk-SK" sz="2400" smtClean="0"/>
              <a:t> – najjednoduchší</a:t>
            </a:r>
          </a:p>
          <a:p>
            <a:pPr algn="ctr" eaLnBrk="1" hangingPunct="1">
              <a:lnSpc>
                <a:spcPct val="80000"/>
              </a:lnSpc>
              <a:tabLst>
                <a:tab pos="4748213" algn="l"/>
              </a:tabLst>
            </a:pPr>
            <a:r>
              <a:rPr lang="sk-SK" sz="2400" smtClean="0"/>
              <a:t>VR=D(</a:t>
            </a:r>
            <a:r>
              <a:rPr lang="sk-SK" sz="2400" b="1" smtClean="0"/>
              <a:t>x</a:t>
            </a:r>
            <a:r>
              <a:rPr lang="sk-SK" sz="2400" baseline="30000" smtClean="0"/>
              <a:t>(n)</a:t>
            </a:r>
            <a:r>
              <a:rPr lang="sk-SK" sz="2400" baseline="-25000" smtClean="0"/>
              <a:t>, </a:t>
            </a:r>
            <a:r>
              <a:rPr lang="sk-SK" sz="2400" b="1" smtClean="0"/>
              <a:t>x</a:t>
            </a:r>
            <a:r>
              <a:rPr lang="sk-SK" sz="2400" baseline="30000" smtClean="0"/>
              <a:t>(1)</a:t>
            </a:r>
            <a:r>
              <a:rPr lang="sk-SK" sz="2400" smtClean="0"/>
              <a:t>)</a:t>
            </a:r>
          </a:p>
          <a:p>
            <a:pPr eaLnBrk="1" hangingPunct="1">
              <a:lnSpc>
                <a:spcPct val="80000"/>
              </a:lnSpc>
              <a:tabLst>
                <a:tab pos="4748213" algn="l"/>
              </a:tabLst>
            </a:pPr>
            <a:r>
              <a:rPr lang="sk-SK" sz="2400" b="1" smtClean="0"/>
              <a:t>	x</a:t>
            </a:r>
            <a:r>
              <a:rPr lang="sk-SK" sz="2400" baseline="30000" smtClean="0"/>
              <a:t>(1)</a:t>
            </a:r>
            <a:r>
              <a:rPr lang="sk-SK" sz="2400" baseline="-25000" smtClean="0"/>
              <a:t> </a:t>
            </a:r>
            <a:r>
              <a:rPr lang="sk-SK" sz="2400" smtClean="0"/>
              <a:t>– median , </a:t>
            </a:r>
            <a:r>
              <a:rPr lang="sk-SK" sz="2400" b="1" smtClean="0"/>
              <a:t>x</a:t>
            </a:r>
            <a:r>
              <a:rPr lang="sk-SK" sz="2400" baseline="30000" smtClean="0"/>
              <a:t>(n)</a:t>
            </a:r>
            <a:r>
              <a:rPr lang="sk-SK" sz="2400" baseline="-25000" smtClean="0"/>
              <a:t> </a:t>
            </a:r>
            <a:r>
              <a:rPr lang="sk-SK" sz="2400" smtClean="0"/>
              <a:t>- outlier</a:t>
            </a:r>
          </a:p>
          <a:p>
            <a:pPr eaLnBrk="1" hangingPunct="1">
              <a:lnSpc>
                <a:spcPct val="80000"/>
              </a:lnSpc>
              <a:tabLst>
                <a:tab pos="4748213" algn="l"/>
              </a:tabLst>
            </a:pPr>
            <a:r>
              <a:rPr lang="sk-SK" sz="2400" smtClean="0"/>
              <a:t>	citlivý na šum </a:t>
            </a:r>
          </a:p>
          <a:p>
            <a:pPr eaLnBrk="1" hangingPunct="1">
              <a:lnSpc>
                <a:spcPct val="80000"/>
              </a:lnSpc>
              <a:buFont typeface="Wingdings" pitchFamily="2" charset="2"/>
              <a:buChar char="l"/>
              <a:tabLst>
                <a:tab pos="4748213" algn="l"/>
              </a:tabLst>
            </a:pPr>
            <a:r>
              <a:rPr lang="sk-SK" sz="2400" b="1" i="1" smtClean="0"/>
              <a:t>V</a:t>
            </a:r>
            <a:r>
              <a:rPr lang="en-US" sz="2400" b="1" i="1" smtClean="0"/>
              <a:t>ector dispersion edge detectors </a:t>
            </a:r>
            <a:r>
              <a:rPr lang="en-US" sz="2400" b="1" smtClean="0"/>
              <a:t>(VDED)</a:t>
            </a:r>
            <a:endParaRPr lang="sk-SK" sz="2400" b="1" smtClean="0"/>
          </a:p>
          <a:p>
            <a:pPr eaLnBrk="1" hangingPunct="1">
              <a:lnSpc>
                <a:spcPct val="80000"/>
              </a:lnSpc>
              <a:tabLst>
                <a:tab pos="4748213" algn="l"/>
              </a:tabLst>
            </a:pPr>
            <a:endParaRPr lang="sk-SK" sz="2400" b="1" smtClean="0"/>
          </a:p>
          <a:p>
            <a:pPr eaLnBrk="1" hangingPunct="1">
              <a:lnSpc>
                <a:spcPct val="80000"/>
              </a:lnSpc>
              <a:tabLst>
                <a:tab pos="4748213" algn="l"/>
              </a:tabLst>
            </a:pPr>
            <a:r>
              <a:rPr lang="sk-SK" sz="2400" smtClean="0"/>
              <a:t>		a</a:t>
            </a:r>
            <a:r>
              <a:rPr lang="sk-SK" sz="2400" baseline="-25000" smtClean="0"/>
              <a:t>i</a:t>
            </a:r>
            <a:r>
              <a:rPr lang="sk-SK" sz="2400" smtClean="0"/>
              <a:t> váhy</a:t>
            </a:r>
          </a:p>
          <a:p>
            <a:pPr eaLnBrk="1" hangingPunct="1">
              <a:lnSpc>
                <a:spcPct val="80000"/>
              </a:lnSpc>
              <a:tabLst>
                <a:tab pos="4748213" algn="l"/>
              </a:tabLst>
            </a:pPr>
            <a:endParaRPr lang="sk-SK" sz="2400" smtClean="0"/>
          </a:p>
          <a:p>
            <a:pPr eaLnBrk="1" hangingPunct="1">
              <a:lnSpc>
                <a:spcPct val="80000"/>
              </a:lnSpc>
              <a:tabLst>
                <a:tab pos="4748213" algn="l"/>
              </a:tabLst>
            </a:pPr>
            <a:r>
              <a:rPr lang="sk-SK" sz="2400" smtClean="0"/>
              <a:t>VR špeciálny prípad VDED kde a</a:t>
            </a:r>
            <a:r>
              <a:rPr lang="sk-SK" sz="2400" baseline="-25000" smtClean="0"/>
              <a:t>(1)</a:t>
            </a:r>
            <a:r>
              <a:rPr lang="sk-SK" sz="2400" smtClean="0"/>
              <a:t>=-1 a a</a:t>
            </a:r>
            <a:r>
              <a:rPr lang="sk-SK" sz="2400" baseline="-25000" smtClean="0"/>
              <a:t>(n)</a:t>
            </a:r>
            <a:r>
              <a:rPr lang="sk-SK" sz="2400" smtClean="0"/>
              <a:t>=1, a</a:t>
            </a:r>
            <a:r>
              <a:rPr lang="sk-SK" sz="2400" baseline="-25000" smtClean="0"/>
              <a:t>(i)</a:t>
            </a:r>
            <a:r>
              <a:rPr lang="sk-SK" sz="2400" smtClean="0"/>
              <a:t>=0 i=2,...n-1</a:t>
            </a:r>
            <a:endParaRPr lang="en-US" sz="2400" smtClean="0"/>
          </a:p>
        </p:txBody>
      </p:sp>
      <p:pic>
        <p:nvPicPr>
          <p:cNvPr id="57348"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90675" y="4325938"/>
            <a:ext cx="2566988" cy="798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82" name="Rectangle 2"/>
          <p:cNvSpPr>
            <a:spLocks noGrp="1" noChangeArrowheads="1"/>
          </p:cNvSpPr>
          <p:nvPr>
            <p:ph type="title"/>
          </p:nvPr>
        </p:nvSpPr>
        <p:spPr/>
        <p:txBody>
          <a:bodyPr/>
          <a:lstStyle/>
          <a:p>
            <a:pPr eaLnBrk="1" hangingPunct="1">
              <a:defRPr/>
            </a:pPr>
            <a:endParaRPr lang="sk-SK" smtClean="0"/>
          </a:p>
        </p:txBody>
      </p:sp>
      <p:sp>
        <p:nvSpPr>
          <p:cNvPr id="58371" name="Rectangle 3"/>
          <p:cNvSpPr>
            <a:spLocks noGrp="1" noChangeArrowheads="1"/>
          </p:cNvSpPr>
          <p:nvPr>
            <p:ph type="body" idx="1"/>
          </p:nvPr>
        </p:nvSpPr>
        <p:spPr/>
        <p:txBody>
          <a:bodyPr/>
          <a:lstStyle/>
          <a:p>
            <a:pPr eaLnBrk="1" hangingPunct="1"/>
            <a:endParaRPr lang="sk-SK" smtClean="0"/>
          </a:p>
        </p:txBody>
      </p:sp>
      <p:pic>
        <p:nvPicPr>
          <p:cNvPr id="58372"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l="28770" t="22363" r="32175" b="7683"/>
          <a:stretch>
            <a:fillRect/>
          </a:stretch>
        </p:blipFill>
        <p:spPr bwMode="auto">
          <a:xfrm>
            <a:off x="88900" y="231775"/>
            <a:ext cx="4492625" cy="643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8373"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49813" y="168275"/>
            <a:ext cx="3930650" cy="6542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3"/>
          <p:cNvSpPr>
            <a:spLocks noGrp="1" noChangeArrowheads="1"/>
          </p:cNvSpPr>
          <p:nvPr>
            <p:ph type="body" idx="1"/>
          </p:nvPr>
        </p:nvSpPr>
        <p:spPr>
          <a:xfrm>
            <a:off x="392113" y="542925"/>
            <a:ext cx="8229600" cy="1260475"/>
          </a:xfrm>
        </p:spPr>
        <p:txBody>
          <a:bodyPr/>
          <a:lstStyle/>
          <a:p>
            <a:pPr eaLnBrk="1" hangingPunct="1">
              <a:lnSpc>
                <a:spcPct val="90000"/>
              </a:lnSpc>
            </a:pPr>
            <a:r>
              <a:rPr lang="sk-SK" sz="2400" b="1" i="1" smtClean="0"/>
              <a:t>Minimum vector range</a:t>
            </a:r>
            <a:endParaRPr lang="sk-SK" sz="2400" smtClean="0"/>
          </a:p>
          <a:p>
            <a:pPr eaLnBrk="1" hangingPunct="1">
              <a:lnSpc>
                <a:spcPct val="90000"/>
              </a:lnSpc>
            </a:pPr>
            <a:r>
              <a:rPr lang="sk-SK" sz="2400" smtClean="0"/>
              <a:t>Uvažujeme k rozdielov – odstránime citlivosť na šum (impulsive, exponential noise)</a:t>
            </a:r>
            <a:endParaRPr lang="en-US" sz="2400" smtClean="0"/>
          </a:p>
        </p:txBody>
      </p:sp>
      <p:pic>
        <p:nvPicPr>
          <p:cNvPr id="59395"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20913" y="4662488"/>
            <a:ext cx="4084637" cy="1165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396"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60625" y="2184400"/>
            <a:ext cx="3513138" cy="900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9397" name="Text Box 7"/>
          <p:cNvSpPr txBox="1">
            <a:spLocks noChangeArrowheads="1"/>
          </p:cNvSpPr>
          <p:nvPr/>
        </p:nvSpPr>
        <p:spPr bwMode="auto">
          <a:xfrm>
            <a:off x="330200" y="3581400"/>
            <a:ext cx="835025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b="1">
                <a:solidFill>
                  <a:schemeClr val="tx1"/>
                </a:solidFill>
                <a:latin typeface="Arial" charset="0"/>
                <a:cs typeface="Arial" charset="0"/>
              </a:defRPr>
            </a:lvl1pPr>
            <a:lvl2pPr marL="742950" indent="-285750" eaLnBrk="0" hangingPunct="0">
              <a:defRPr sz="2800" b="1">
                <a:solidFill>
                  <a:schemeClr val="tx1"/>
                </a:solidFill>
                <a:latin typeface="Arial" charset="0"/>
                <a:cs typeface="Arial" charset="0"/>
              </a:defRPr>
            </a:lvl2pPr>
            <a:lvl3pPr marL="1143000" indent="-228600" eaLnBrk="0" hangingPunct="0">
              <a:defRPr sz="2800" b="1">
                <a:solidFill>
                  <a:schemeClr val="tx1"/>
                </a:solidFill>
                <a:latin typeface="Arial" charset="0"/>
                <a:cs typeface="Arial" charset="0"/>
              </a:defRPr>
            </a:lvl3pPr>
            <a:lvl4pPr marL="1600200" indent="-228600" eaLnBrk="0" hangingPunct="0">
              <a:defRPr sz="2800" b="1">
                <a:solidFill>
                  <a:schemeClr val="tx1"/>
                </a:solidFill>
                <a:latin typeface="Arial" charset="0"/>
                <a:cs typeface="Arial" charset="0"/>
              </a:defRPr>
            </a:lvl4pPr>
            <a:lvl5pPr marL="2057400" indent="-228600" eaLnBrk="0" hangingPunct="0">
              <a:defRPr sz="2800" b="1">
                <a:solidFill>
                  <a:schemeClr val="tx1"/>
                </a:solidFill>
                <a:latin typeface="Arial" charset="0"/>
                <a:cs typeface="Arial" charset="0"/>
              </a:defRPr>
            </a:lvl5pPr>
            <a:lvl6pPr marL="2514600" indent="-228600" algn="ctr" eaLnBrk="0" fontAlgn="base" hangingPunct="0">
              <a:spcBef>
                <a:spcPct val="0"/>
              </a:spcBef>
              <a:spcAft>
                <a:spcPct val="0"/>
              </a:spcAft>
              <a:defRPr sz="2800" b="1">
                <a:solidFill>
                  <a:schemeClr val="tx1"/>
                </a:solidFill>
                <a:latin typeface="Arial" charset="0"/>
                <a:cs typeface="Arial" charset="0"/>
              </a:defRPr>
            </a:lvl6pPr>
            <a:lvl7pPr marL="2971800" indent="-228600" algn="ctr" eaLnBrk="0" fontAlgn="base" hangingPunct="0">
              <a:spcBef>
                <a:spcPct val="0"/>
              </a:spcBef>
              <a:spcAft>
                <a:spcPct val="0"/>
              </a:spcAft>
              <a:defRPr sz="2800" b="1">
                <a:solidFill>
                  <a:schemeClr val="tx1"/>
                </a:solidFill>
                <a:latin typeface="Arial" charset="0"/>
                <a:cs typeface="Arial" charset="0"/>
              </a:defRPr>
            </a:lvl7pPr>
            <a:lvl8pPr marL="3429000" indent="-228600" algn="ctr" eaLnBrk="0" fontAlgn="base" hangingPunct="0">
              <a:spcBef>
                <a:spcPct val="0"/>
              </a:spcBef>
              <a:spcAft>
                <a:spcPct val="0"/>
              </a:spcAft>
              <a:defRPr sz="2800" b="1">
                <a:solidFill>
                  <a:schemeClr val="tx1"/>
                </a:solidFill>
                <a:latin typeface="Arial" charset="0"/>
                <a:cs typeface="Arial" charset="0"/>
              </a:defRPr>
            </a:lvl8pPr>
            <a:lvl9pPr marL="3886200" indent="-228600" algn="ctr" eaLnBrk="0" fontAlgn="base" hangingPunct="0">
              <a:spcBef>
                <a:spcPct val="0"/>
              </a:spcBef>
              <a:spcAft>
                <a:spcPct val="0"/>
              </a:spcAft>
              <a:defRPr sz="2800" b="1">
                <a:solidFill>
                  <a:schemeClr val="tx1"/>
                </a:solidFill>
                <a:latin typeface="Arial" charset="0"/>
                <a:cs typeface="Arial" charset="0"/>
              </a:defRPr>
            </a:lvl9pPr>
          </a:lstStyle>
          <a:p>
            <a:pPr algn="l" eaLnBrk="1" hangingPunct="1">
              <a:spcBef>
                <a:spcPct val="50000"/>
              </a:spcBef>
            </a:pPr>
            <a:r>
              <a:rPr lang="sk-SK" sz="2400" i="1"/>
              <a:t>Minimum vector dispersion</a:t>
            </a:r>
            <a:r>
              <a:rPr lang="sk-SK" b="0"/>
              <a:t> – odstráni citlivosť aj na Gaussov šum</a:t>
            </a:r>
            <a:endParaRPr lang="en-US" b="0"/>
          </a:p>
        </p:txBody>
      </p:sp>
      <p:sp>
        <p:nvSpPr>
          <p:cNvPr id="59398" name="Text Box 8"/>
          <p:cNvSpPr txBox="1">
            <a:spLocks noChangeArrowheads="1"/>
          </p:cNvSpPr>
          <p:nvPr/>
        </p:nvSpPr>
        <p:spPr bwMode="auto">
          <a:xfrm>
            <a:off x="517525" y="6026150"/>
            <a:ext cx="57086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b="1">
                <a:solidFill>
                  <a:schemeClr val="tx1"/>
                </a:solidFill>
                <a:latin typeface="Arial" charset="0"/>
                <a:cs typeface="Arial" charset="0"/>
              </a:defRPr>
            </a:lvl1pPr>
            <a:lvl2pPr marL="742950" indent="-285750" eaLnBrk="0" hangingPunct="0">
              <a:defRPr sz="2800" b="1">
                <a:solidFill>
                  <a:schemeClr val="tx1"/>
                </a:solidFill>
                <a:latin typeface="Arial" charset="0"/>
                <a:cs typeface="Arial" charset="0"/>
              </a:defRPr>
            </a:lvl2pPr>
            <a:lvl3pPr marL="1143000" indent="-228600" eaLnBrk="0" hangingPunct="0">
              <a:defRPr sz="2800" b="1">
                <a:solidFill>
                  <a:schemeClr val="tx1"/>
                </a:solidFill>
                <a:latin typeface="Arial" charset="0"/>
                <a:cs typeface="Arial" charset="0"/>
              </a:defRPr>
            </a:lvl3pPr>
            <a:lvl4pPr marL="1600200" indent="-228600" eaLnBrk="0" hangingPunct="0">
              <a:defRPr sz="2800" b="1">
                <a:solidFill>
                  <a:schemeClr val="tx1"/>
                </a:solidFill>
                <a:latin typeface="Arial" charset="0"/>
                <a:cs typeface="Arial" charset="0"/>
              </a:defRPr>
            </a:lvl4pPr>
            <a:lvl5pPr marL="2057400" indent="-228600" eaLnBrk="0" hangingPunct="0">
              <a:defRPr sz="2800" b="1">
                <a:solidFill>
                  <a:schemeClr val="tx1"/>
                </a:solidFill>
                <a:latin typeface="Arial" charset="0"/>
                <a:cs typeface="Arial" charset="0"/>
              </a:defRPr>
            </a:lvl5pPr>
            <a:lvl6pPr marL="2514600" indent="-228600" algn="ctr" eaLnBrk="0" fontAlgn="base" hangingPunct="0">
              <a:spcBef>
                <a:spcPct val="0"/>
              </a:spcBef>
              <a:spcAft>
                <a:spcPct val="0"/>
              </a:spcAft>
              <a:defRPr sz="2800" b="1">
                <a:solidFill>
                  <a:schemeClr val="tx1"/>
                </a:solidFill>
                <a:latin typeface="Arial" charset="0"/>
                <a:cs typeface="Arial" charset="0"/>
              </a:defRPr>
            </a:lvl6pPr>
            <a:lvl7pPr marL="2971800" indent="-228600" algn="ctr" eaLnBrk="0" fontAlgn="base" hangingPunct="0">
              <a:spcBef>
                <a:spcPct val="0"/>
              </a:spcBef>
              <a:spcAft>
                <a:spcPct val="0"/>
              </a:spcAft>
              <a:defRPr sz="2800" b="1">
                <a:solidFill>
                  <a:schemeClr val="tx1"/>
                </a:solidFill>
                <a:latin typeface="Arial" charset="0"/>
                <a:cs typeface="Arial" charset="0"/>
              </a:defRPr>
            </a:lvl7pPr>
            <a:lvl8pPr marL="3429000" indent="-228600" algn="ctr" eaLnBrk="0" fontAlgn="base" hangingPunct="0">
              <a:spcBef>
                <a:spcPct val="0"/>
              </a:spcBef>
              <a:spcAft>
                <a:spcPct val="0"/>
              </a:spcAft>
              <a:defRPr sz="2800" b="1">
                <a:solidFill>
                  <a:schemeClr val="tx1"/>
                </a:solidFill>
                <a:latin typeface="Arial" charset="0"/>
                <a:cs typeface="Arial" charset="0"/>
              </a:defRPr>
            </a:lvl8pPr>
            <a:lvl9pPr marL="3886200" indent="-228600" algn="ctr" eaLnBrk="0" fontAlgn="base" hangingPunct="0">
              <a:spcBef>
                <a:spcPct val="0"/>
              </a:spcBef>
              <a:spcAft>
                <a:spcPct val="0"/>
              </a:spcAft>
              <a:defRPr sz="2800" b="1">
                <a:solidFill>
                  <a:schemeClr val="tx1"/>
                </a:solidFill>
                <a:latin typeface="Arial" charset="0"/>
                <a:cs typeface="Arial" charset="0"/>
              </a:defRPr>
            </a:lvl9pPr>
          </a:lstStyle>
          <a:p>
            <a:pPr algn="l" eaLnBrk="1" hangingPunct="1">
              <a:spcBef>
                <a:spcPct val="50000"/>
              </a:spcBef>
            </a:pPr>
            <a:r>
              <a:rPr lang="sk-SK" b="0"/>
              <a:t>Používa </a:t>
            </a:r>
            <a:r>
              <a:rPr lang="el-GR" b="0"/>
              <a:t>α</a:t>
            </a:r>
            <a:r>
              <a:rPr lang="sk-SK" b="0"/>
              <a:t>-trimmed mean</a:t>
            </a:r>
            <a:endParaRPr lang="en-US" b="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03475" y="252413"/>
            <a:ext cx="4068763" cy="6345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51450" y="446088"/>
            <a:ext cx="3071813" cy="1044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43"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7263" y="1635125"/>
            <a:ext cx="904875" cy="922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44"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62163" y="1582738"/>
            <a:ext cx="2244725" cy="1039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61445" name="Group 12"/>
          <p:cNvGrpSpPr>
            <a:grpSpLocks/>
          </p:cNvGrpSpPr>
          <p:nvPr/>
        </p:nvGrpSpPr>
        <p:grpSpPr bwMode="auto">
          <a:xfrm>
            <a:off x="2063750" y="4746625"/>
            <a:ext cx="4038600" cy="1108075"/>
            <a:chOff x="516" y="2774"/>
            <a:chExt cx="2544" cy="698"/>
          </a:xfrm>
        </p:grpSpPr>
        <p:sp>
          <p:nvSpPr>
            <p:cNvPr id="61451" name="Rectangle 11"/>
            <p:cNvSpPr>
              <a:spLocks noChangeArrowheads="1"/>
            </p:cNvSpPr>
            <p:nvPr/>
          </p:nvSpPr>
          <p:spPr bwMode="auto">
            <a:xfrm>
              <a:off x="2776" y="2776"/>
              <a:ext cx="222" cy="687"/>
            </a:xfrm>
            <a:prstGeom prst="rect">
              <a:avLst/>
            </a:prstGeom>
            <a:solidFill>
              <a:schemeClr val="tx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k-SK"/>
            </a:p>
          </p:txBody>
        </p:sp>
        <p:pic>
          <p:nvPicPr>
            <p:cNvPr id="61452" name="Picture 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10" y="2774"/>
              <a:ext cx="150" cy="6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53" name="Picture 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16" y="2776"/>
              <a:ext cx="2357" cy="6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454" name="Rectangle 8"/>
            <p:cNvSpPr>
              <a:spLocks noChangeArrowheads="1"/>
            </p:cNvSpPr>
            <p:nvPr/>
          </p:nvSpPr>
          <p:spPr bwMode="auto">
            <a:xfrm>
              <a:off x="2186" y="2866"/>
              <a:ext cx="37" cy="361"/>
            </a:xfrm>
            <a:prstGeom prst="rect">
              <a:avLst/>
            </a:prstGeom>
            <a:solidFill>
              <a:schemeClr val="tx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k-SK"/>
            </a:p>
          </p:txBody>
        </p:sp>
        <p:pic>
          <p:nvPicPr>
            <p:cNvPr id="61455" name="Picture 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865" y="2919"/>
              <a:ext cx="73" cy="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61446" name="Text Box 13"/>
          <p:cNvSpPr txBox="1">
            <a:spLocks noChangeArrowheads="1"/>
          </p:cNvSpPr>
          <p:nvPr/>
        </p:nvSpPr>
        <p:spPr bwMode="auto">
          <a:xfrm>
            <a:off x="320675" y="3071813"/>
            <a:ext cx="8383588"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b="1">
                <a:solidFill>
                  <a:schemeClr val="tx1"/>
                </a:solidFill>
                <a:latin typeface="Arial" charset="0"/>
                <a:cs typeface="Arial" charset="0"/>
              </a:defRPr>
            </a:lvl1pPr>
            <a:lvl2pPr marL="742950" indent="-285750" eaLnBrk="0" hangingPunct="0">
              <a:defRPr sz="2800" b="1">
                <a:solidFill>
                  <a:schemeClr val="tx1"/>
                </a:solidFill>
                <a:latin typeface="Arial" charset="0"/>
                <a:cs typeface="Arial" charset="0"/>
              </a:defRPr>
            </a:lvl2pPr>
            <a:lvl3pPr marL="1143000" indent="-228600" eaLnBrk="0" hangingPunct="0">
              <a:defRPr sz="2800" b="1">
                <a:solidFill>
                  <a:schemeClr val="tx1"/>
                </a:solidFill>
                <a:latin typeface="Arial" charset="0"/>
                <a:cs typeface="Arial" charset="0"/>
              </a:defRPr>
            </a:lvl3pPr>
            <a:lvl4pPr marL="1600200" indent="-228600" eaLnBrk="0" hangingPunct="0">
              <a:defRPr sz="2800" b="1">
                <a:solidFill>
                  <a:schemeClr val="tx1"/>
                </a:solidFill>
                <a:latin typeface="Arial" charset="0"/>
                <a:cs typeface="Arial" charset="0"/>
              </a:defRPr>
            </a:lvl4pPr>
            <a:lvl5pPr marL="2057400" indent="-228600" eaLnBrk="0" hangingPunct="0">
              <a:defRPr sz="2800" b="1">
                <a:solidFill>
                  <a:schemeClr val="tx1"/>
                </a:solidFill>
                <a:latin typeface="Arial" charset="0"/>
                <a:cs typeface="Arial" charset="0"/>
              </a:defRPr>
            </a:lvl5pPr>
            <a:lvl6pPr marL="2514600" indent="-228600" algn="ctr" eaLnBrk="0" fontAlgn="base" hangingPunct="0">
              <a:spcBef>
                <a:spcPct val="0"/>
              </a:spcBef>
              <a:spcAft>
                <a:spcPct val="0"/>
              </a:spcAft>
              <a:defRPr sz="2800" b="1">
                <a:solidFill>
                  <a:schemeClr val="tx1"/>
                </a:solidFill>
                <a:latin typeface="Arial" charset="0"/>
                <a:cs typeface="Arial" charset="0"/>
              </a:defRPr>
            </a:lvl6pPr>
            <a:lvl7pPr marL="2971800" indent="-228600" algn="ctr" eaLnBrk="0" fontAlgn="base" hangingPunct="0">
              <a:spcBef>
                <a:spcPct val="0"/>
              </a:spcBef>
              <a:spcAft>
                <a:spcPct val="0"/>
              </a:spcAft>
              <a:defRPr sz="2800" b="1">
                <a:solidFill>
                  <a:schemeClr val="tx1"/>
                </a:solidFill>
                <a:latin typeface="Arial" charset="0"/>
                <a:cs typeface="Arial" charset="0"/>
              </a:defRPr>
            </a:lvl7pPr>
            <a:lvl8pPr marL="3429000" indent="-228600" algn="ctr" eaLnBrk="0" fontAlgn="base" hangingPunct="0">
              <a:spcBef>
                <a:spcPct val="0"/>
              </a:spcBef>
              <a:spcAft>
                <a:spcPct val="0"/>
              </a:spcAft>
              <a:defRPr sz="2800" b="1">
                <a:solidFill>
                  <a:schemeClr val="tx1"/>
                </a:solidFill>
                <a:latin typeface="Arial" charset="0"/>
                <a:cs typeface="Arial" charset="0"/>
              </a:defRPr>
            </a:lvl8pPr>
            <a:lvl9pPr marL="3886200" indent="-228600" algn="ctr" eaLnBrk="0" fontAlgn="base" hangingPunct="0">
              <a:spcBef>
                <a:spcPct val="0"/>
              </a:spcBef>
              <a:spcAft>
                <a:spcPct val="0"/>
              </a:spcAft>
              <a:defRPr sz="2800" b="1">
                <a:solidFill>
                  <a:schemeClr val="tx1"/>
                </a:solidFill>
                <a:latin typeface="Arial" charset="0"/>
                <a:cs typeface="Arial" charset="0"/>
              </a:defRPr>
            </a:lvl9pPr>
          </a:lstStyle>
          <a:p>
            <a:pPr eaLnBrk="1" hangingPunct="1">
              <a:spcBef>
                <a:spcPct val="50000"/>
              </a:spcBef>
            </a:pPr>
            <a:r>
              <a:rPr lang="sk-SK" b="0"/>
              <a:t>Nemôže byť použité na homogénne oblasti</a:t>
            </a:r>
            <a:endParaRPr lang="en-US" b="0"/>
          </a:p>
        </p:txBody>
      </p:sp>
      <p:sp>
        <p:nvSpPr>
          <p:cNvPr id="61447" name="Text Box 14"/>
          <p:cNvSpPr txBox="1">
            <a:spLocks noChangeArrowheads="1"/>
          </p:cNvSpPr>
          <p:nvPr/>
        </p:nvSpPr>
        <p:spPr bwMode="auto">
          <a:xfrm>
            <a:off x="163513" y="419100"/>
            <a:ext cx="55308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b="1">
                <a:solidFill>
                  <a:schemeClr val="tx1"/>
                </a:solidFill>
                <a:latin typeface="Arial" charset="0"/>
                <a:cs typeface="Arial" charset="0"/>
              </a:defRPr>
            </a:lvl1pPr>
            <a:lvl2pPr marL="742950" indent="-285750" eaLnBrk="0" hangingPunct="0">
              <a:defRPr sz="2800" b="1">
                <a:solidFill>
                  <a:schemeClr val="tx1"/>
                </a:solidFill>
                <a:latin typeface="Arial" charset="0"/>
                <a:cs typeface="Arial" charset="0"/>
              </a:defRPr>
            </a:lvl2pPr>
            <a:lvl3pPr marL="1143000" indent="-228600" eaLnBrk="0" hangingPunct="0">
              <a:defRPr sz="2800" b="1">
                <a:solidFill>
                  <a:schemeClr val="tx1"/>
                </a:solidFill>
                <a:latin typeface="Arial" charset="0"/>
                <a:cs typeface="Arial" charset="0"/>
              </a:defRPr>
            </a:lvl3pPr>
            <a:lvl4pPr marL="1600200" indent="-228600" eaLnBrk="0" hangingPunct="0">
              <a:defRPr sz="2800" b="1">
                <a:solidFill>
                  <a:schemeClr val="tx1"/>
                </a:solidFill>
                <a:latin typeface="Arial" charset="0"/>
                <a:cs typeface="Arial" charset="0"/>
              </a:defRPr>
            </a:lvl4pPr>
            <a:lvl5pPr marL="2057400" indent="-228600" eaLnBrk="0" hangingPunct="0">
              <a:defRPr sz="2800" b="1">
                <a:solidFill>
                  <a:schemeClr val="tx1"/>
                </a:solidFill>
                <a:latin typeface="Arial" charset="0"/>
                <a:cs typeface="Arial" charset="0"/>
              </a:defRPr>
            </a:lvl5pPr>
            <a:lvl6pPr marL="2514600" indent="-228600" algn="ctr" eaLnBrk="0" fontAlgn="base" hangingPunct="0">
              <a:spcBef>
                <a:spcPct val="0"/>
              </a:spcBef>
              <a:spcAft>
                <a:spcPct val="0"/>
              </a:spcAft>
              <a:defRPr sz="2800" b="1">
                <a:solidFill>
                  <a:schemeClr val="tx1"/>
                </a:solidFill>
                <a:latin typeface="Arial" charset="0"/>
                <a:cs typeface="Arial" charset="0"/>
              </a:defRPr>
            </a:lvl6pPr>
            <a:lvl7pPr marL="2971800" indent="-228600" algn="ctr" eaLnBrk="0" fontAlgn="base" hangingPunct="0">
              <a:spcBef>
                <a:spcPct val="0"/>
              </a:spcBef>
              <a:spcAft>
                <a:spcPct val="0"/>
              </a:spcAft>
              <a:defRPr sz="2800" b="1">
                <a:solidFill>
                  <a:schemeClr val="tx1"/>
                </a:solidFill>
                <a:latin typeface="Arial" charset="0"/>
                <a:cs typeface="Arial" charset="0"/>
              </a:defRPr>
            </a:lvl7pPr>
            <a:lvl8pPr marL="3429000" indent="-228600" algn="ctr" eaLnBrk="0" fontAlgn="base" hangingPunct="0">
              <a:spcBef>
                <a:spcPct val="0"/>
              </a:spcBef>
              <a:spcAft>
                <a:spcPct val="0"/>
              </a:spcAft>
              <a:defRPr sz="2800" b="1">
                <a:solidFill>
                  <a:schemeClr val="tx1"/>
                </a:solidFill>
                <a:latin typeface="Arial" charset="0"/>
                <a:cs typeface="Arial" charset="0"/>
              </a:defRPr>
            </a:lvl8pPr>
            <a:lvl9pPr marL="3886200" indent="-228600" algn="ctr" eaLnBrk="0" fontAlgn="base" hangingPunct="0">
              <a:spcBef>
                <a:spcPct val="0"/>
              </a:spcBef>
              <a:spcAft>
                <a:spcPct val="0"/>
              </a:spcAft>
              <a:defRPr sz="2800" b="1">
                <a:solidFill>
                  <a:schemeClr val="tx1"/>
                </a:solidFill>
                <a:latin typeface="Arial" charset="0"/>
                <a:cs typeface="Arial" charset="0"/>
              </a:defRPr>
            </a:lvl9pPr>
          </a:lstStyle>
          <a:p>
            <a:pPr algn="l" eaLnBrk="1" hangingPunct="1">
              <a:spcBef>
                <a:spcPct val="50000"/>
              </a:spcBef>
            </a:pPr>
            <a:r>
              <a:rPr lang="sk-SK" sz="2400" i="1"/>
              <a:t>Nearest neighbour vector range</a:t>
            </a:r>
            <a:endParaRPr lang="en-US" sz="2400" i="1"/>
          </a:p>
        </p:txBody>
      </p:sp>
      <p:sp>
        <p:nvSpPr>
          <p:cNvPr id="61448" name="Text Box 15"/>
          <p:cNvSpPr txBox="1">
            <a:spLocks noChangeArrowheads="1"/>
          </p:cNvSpPr>
          <p:nvPr/>
        </p:nvSpPr>
        <p:spPr bwMode="auto">
          <a:xfrm>
            <a:off x="396875" y="4208463"/>
            <a:ext cx="7866063"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b="1">
                <a:solidFill>
                  <a:schemeClr val="tx1"/>
                </a:solidFill>
                <a:latin typeface="Arial" charset="0"/>
                <a:cs typeface="Arial" charset="0"/>
              </a:defRPr>
            </a:lvl1pPr>
            <a:lvl2pPr marL="742950" indent="-285750" eaLnBrk="0" hangingPunct="0">
              <a:defRPr sz="2800" b="1">
                <a:solidFill>
                  <a:schemeClr val="tx1"/>
                </a:solidFill>
                <a:latin typeface="Arial" charset="0"/>
                <a:cs typeface="Arial" charset="0"/>
              </a:defRPr>
            </a:lvl2pPr>
            <a:lvl3pPr marL="1143000" indent="-228600" eaLnBrk="0" hangingPunct="0">
              <a:defRPr sz="2800" b="1">
                <a:solidFill>
                  <a:schemeClr val="tx1"/>
                </a:solidFill>
                <a:latin typeface="Arial" charset="0"/>
                <a:cs typeface="Arial" charset="0"/>
              </a:defRPr>
            </a:lvl3pPr>
            <a:lvl4pPr marL="1600200" indent="-228600" eaLnBrk="0" hangingPunct="0">
              <a:defRPr sz="2800" b="1">
                <a:solidFill>
                  <a:schemeClr val="tx1"/>
                </a:solidFill>
                <a:latin typeface="Arial" charset="0"/>
                <a:cs typeface="Arial" charset="0"/>
              </a:defRPr>
            </a:lvl4pPr>
            <a:lvl5pPr marL="2057400" indent="-228600" eaLnBrk="0" hangingPunct="0">
              <a:defRPr sz="2800" b="1">
                <a:solidFill>
                  <a:schemeClr val="tx1"/>
                </a:solidFill>
                <a:latin typeface="Arial" charset="0"/>
                <a:cs typeface="Arial" charset="0"/>
              </a:defRPr>
            </a:lvl5pPr>
            <a:lvl6pPr marL="2514600" indent="-228600" algn="ctr" eaLnBrk="0" fontAlgn="base" hangingPunct="0">
              <a:spcBef>
                <a:spcPct val="0"/>
              </a:spcBef>
              <a:spcAft>
                <a:spcPct val="0"/>
              </a:spcAft>
              <a:defRPr sz="2800" b="1">
                <a:solidFill>
                  <a:schemeClr val="tx1"/>
                </a:solidFill>
                <a:latin typeface="Arial" charset="0"/>
                <a:cs typeface="Arial" charset="0"/>
              </a:defRPr>
            </a:lvl6pPr>
            <a:lvl7pPr marL="2971800" indent="-228600" algn="ctr" eaLnBrk="0" fontAlgn="base" hangingPunct="0">
              <a:spcBef>
                <a:spcPct val="0"/>
              </a:spcBef>
              <a:spcAft>
                <a:spcPct val="0"/>
              </a:spcAft>
              <a:defRPr sz="2800" b="1">
                <a:solidFill>
                  <a:schemeClr val="tx1"/>
                </a:solidFill>
                <a:latin typeface="Arial" charset="0"/>
                <a:cs typeface="Arial" charset="0"/>
              </a:defRPr>
            </a:lvl7pPr>
            <a:lvl8pPr marL="3429000" indent="-228600" algn="ctr" eaLnBrk="0" fontAlgn="base" hangingPunct="0">
              <a:spcBef>
                <a:spcPct val="0"/>
              </a:spcBef>
              <a:spcAft>
                <a:spcPct val="0"/>
              </a:spcAft>
              <a:defRPr sz="2800" b="1">
                <a:solidFill>
                  <a:schemeClr val="tx1"/>
                </a:solidFill>
                <a:latin typeface="Arial" charset="0"/>
                <a:cs typeface="Arial" charset="0"/>
              </a:defRPr>
            </a:lvl8pPr>
            <a:lvl9pPr marL="3886200" indent="-228600" algn="ctr" eaLnBrk="0" fontAlgn="base" hangingPunct="0">
              <a:spcBef>
                <a:spcPct val="0"/>
              </a:spcBef>
              <a:spcAft>
                <a:spcPct val="0"/>
              </a:spcAft>
              <a:defRPr sz="2800" b="1">
                <a:solidFill>
                  <a:schemeClr val="tx1"/>
                </a:solidFill>
                <a:latin typeface="Arial" charset="0"/>
                <a:cs typeface="Arial" charset="0"/>
              </a:defRPr>
            </a:lvl9pPr>
          </a:lstStyle>
          <a:p>
            <a:pPr algn="l" eaLnBrk="1" hangingPunct="1">
              <a:spcBef>
                <a:spcPct val="50000"/>
              </a:spcBef>
            </a:pPr>
            <a:r>
              <a:rPr lang="sk-SK" b="0"/>
              <a:t>Kombináciou MVD a NNVR</a:t>
            </a:r>
            <a:endParaRPr lang="en-US" b="0"/>
          </a:p>
        </p:txBody>
      </p:sp>
      <p:pic>
        <p:nvPicPr>
          <p:cNvPr id="61449" name="Picture 16"/>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764088" y="1716088"/>
            <a:ext cx="2752725" cy="917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450" name="Text Box 17"/>
          <p:cNvSpPr txBox="1">
            <a:spLocks noChangeArrowheads="1"/>
          </p:cNvSpPr>
          <p:nvPr/>
        </p:nvSpPr>
        <p:spPr bwMode="auto">
          <a:xfrm>
            <a:off x="0" y="1838325"/>
            <a:ext cx="9144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b="1">
                <a:solidFill>
                  <a:schemeClr val="tx1"/>
                </a:solidFill>
                <a:latin typeface="Arial" charset="0"/>
                <a:cs typeface="Arial" charset="0"/>
              </a:defRPr>
            </a:lvl1pPr>
            <a:lvl2pPr marL="742950" indent="-285750" eaLnBrk="0" hangingPunct="0">
              <a:defRPr sz="2800" b="1">
                <a:solidFill>
                  <a:schemeClr val="tx1"/>
                </a:solidFill>
                <a:latin typeface="Arial" charset="0"/>
                <a:cs typeface="Arial" charset="0"/>
              </a:defRPr>
            </a:lvl2pPr>
            <a:lvl3pPr marL="1143000" indent="-228600" eaLnBrk="0" hangingPunct="0">
              <a:defRPr sz="2800" b="1">
                <a:solidFill>
                  <a:schemeClr val="tx1"/>
                </a:solidFill>
                <a:latin typeface="Arial" charset="0"/>
                <a:cs typeface="Arial" charset="0"/>
              </a:defRPr>
            </a:lvl3pPr>
            <a:lvl4pPr marL="1600200" indent="-228600" eaLnBrk="0" hangingPunct="0">
              <a:defRPr sz="2800" b="1">
                <a:solidFill>
                  <a:schemeClr val="tx1"/>
                </a:solidFill>
                <a:latin typeface="Arial" charset="0"/>
                <a:cs typeface="Arial" charset="0"/>
              </a:defRPr>
            </a:lvl4pPr>
            <a:lvl5pPr marL="2057400" indent="-228600" eaLnBrk="0" hangingPunct="0">
              <a:defRPr sz="2800" b="1">
                <a:solidFill>
                  <a:schemeClr val="tx1"/>
                </a:solidFill>
                <a:latin typeface="Arial" charset="0"/>
                <a:cs typeface="Arial" charset="0"/>
              </a:defRPr>
            </a:lvl5pPr>
            <a:lvl6pPr marL="2514600" indent="-228600" algn="ctr" eaLnBrk="0" fontAlgn="base" hangingPunct="0">
              <a:spcBef>
                <a:spcPct val="0"/>
              </a:spcBef>
              <a:spcAft>
                <a:spcPct val="0"/>
              </a:spcAft>
              <a:defRPr sz="2800" b="1">
                <a:solidFill>
                  <a:schemeClr val="tx1"/>
                </a:solidFill>
                <a:latin typeface="Arial" charset="0"/>
                <a:cs typeface="Arial" charset="0"/>
              </a:defRPr>
            </a:lvl6pPr>
            <a:lvl7pPr marL="2971800" indent="-228600" algn="ctr" eaLnBrk="0" fontAlgn="base" hangingPunct="0">
              <a:spcBef>
                <a:spcPct val="0"/>
              </a:spcBef>
              <a:spcAft>
                <a:spcPct val="0"/>
              </a:spcAft>
              <a:defRPr sz="2800" b="1">
                <a:solidFill>
                  <a:schemeClr val="tx1"/>
                </a:solidFill>
                <a:latin typeface="Arial" charset="0"/>
                <a:cs typeface="Arial" charset="0"/>
              </a:defRPr>
            </a:lvl7pPr>
            <a:lvl8pPr marL="3429000" indent="-228600" algn="ctr" eaLnBrk="0" fontAlgn="base" hangingPunct="0">
              <a:spcBef>
                <a:spcPct val="0"/>
              </a:spcBef>
              <a:spcAft>
                <a:spcPct val="0"/>
              </a:spcAft>
              <a:defRPr sz="2800" b="1">
                <a:solidFill>
                  <a:schemeClr val="tx1"/>
                </a:solidFill>
                <a:latin typeface="Arial" charset="0"/>
                <a:cs typeface="Arial" charset="0"/>
              </a:defRPr>
            </a:lvl8pPr>
            <a:lvl9pPr marL="3886200" indent="-228600" algn="ctr" eaLnBrk="0" fontAlgn="base" hangingPunct="0">
              <a:spcBef>
                <a:spcPct val="0"/>
              </a:spcBef>
              <a:spcAft>
                <a:spcPct val="0"/>
              </a:spcAft>
              <a:defRPr sz="2800" b="1">
                <a:solidFill>
                  <a:schemeClr val="tx1"/>
                </a:solidFill>
                <a:latin typeface="Arial" charset="0"/>
                <a:cs typeface="Arial" charset="0"/>
              </a:defRPr>
            </a:lvl9pPr>
          </a:lstStyle>
          <a:p>
            <a:pPr eaLnBrk="1" hangingPunct="1">
              <a:spcBef>
                <a:spcPct val="50000"/>
              </a:spcBef>
            </a:pPr>
            <a:r>
              <a:rPr lang="sk-SK" sz="2000" b="0"/>
              <a:t>w</a:t>
            </a:r>
            <a:r>
              <a:rPr lang="sk-SK" sz="2000" b="0" baseline="-25000"/>
              <a:t>i </a:t>
            </a:r>
            <a:r>
              <a:rPr lang="sk-SK" sz="2000" b="0"/>
              <a:t>≥ 0</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4706" name="Rectangle 2"/>
          <p:cNvSpPr>
            <a:spLocks noGrp="1" noChangeArrowheads="1"/>
          </p:cNvSpPr>
          <p:nvPr>
            <p:ph type="title"/>
          </p:nvPr>
        </p:nvSpPr>
        <p:spPr/>
        <p:txBody>
          <a:bodyPr/>
          <a:lstStyle/>
          <a:p>
            <a:pPr eaLnBrk="1" hangingPunct="1">
              <a:defRPr/>
            </a:pPr>
            <a:endParaRPr lang="sk-SK" smtClean="0"/>
          </a:p>
        </p:txBody>
      </p:sp>
      <p:sp>
        <p:nvSpPr>
          <p:cNvPr id="62467" name="Rectangle 3"/>
          <p:cNvSpPr>
            <a:spLocks noGrp="1" noChangeArrowheads="1"/>
          </p:cNvSpPr>
          <p:nvPr>
            <p:ph type="body" idx="1"/>
          </p:nvPr>
        </p:nvSpPr>
        <p:spPr/>
        <p:txBody>
          <a:bodyPr/>
          <a:lstStyle/>
          <a:p>
            <a:pPr eaLnBrk="1" hangingPunct="1"/>
            <a:endParaRPr lang="sk-SK" smtClean="0"/>
          </a:p>
        </p:txBody>
      </p:sp>
      <p:pic>
        <p:nvPicPr>
          <p:cNvPr id="62468"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4500" y="142875"/>
            <a:ext cx="3898900" cy="6575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2469"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49775" y="2052638"/>
            <a:ext cx="3795713" cy="319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8802" name="Rectangle 2"/>
          <p:cNvSpPr>
            <a:spLocks noGrp="1" noChangeArrowheads="1"/>
          </p:cNvSpPr>
          <p:nvPr>
            <p:ph type="title"/>
          </p:nvPr>
        </p:nvSpPr>
        <p:spPr>
          <a:xfrm>
            <a:off x="368300" y="133350"/>
            <a:ext cx="8229600" cy="908050"/>
          </a:xfrm>
        </p:spPr>
        <p:txBody>
          <a:bodyPr/>
          <a:lstStyle/>
          <a:p>
            <a:pPr eaLnBrk="1" hangingPunct="1">
              <a:defRPr/>
            </a:pPr>
            <a:r>
              <a:rPr lang="sk-SK" smtClean="0"/>
              <a:t>Difference vector operators</a:t>
            </a:r>
            <a:endParaRPr lang="en-US" smtClean="0"/>
          </a:p>
        </p:txBody>
      </p:sp>
      <p:pic>
        <p:nvPicPr>
          <p:cNvPr id="63491"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62013" y="2595563"/>
            <a:ext cx="4194175" cy="3116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3492" name="Text Box 6"/>
          <p:cNvSpPr txBox="1">
            <a:spLocks noChangeArrowheads="1"/>
          </p:cNvSpPr>
          <p:nvPr/>
        </p:nvSpPr>
        <p:spPr bwMode="auto">
          <a:xfrm>
            <a:off x="307975" y="1355725"/>
            <a:ext cx="7832725" cy="1160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b="1">
                <a:solidFill>
                  <a:schemeClr val="tx1"/>
                </a:solidFill>
                <a:latin typeface="Arial" charset="0"/>
                <a:cs typeface="Arial" charset="0"/>
              </a:defRPr>
            </a:lvl1pPr>
            <a:lvl2pPr marL="742950" indent="-285750" eaLnBrk="0" hangingPunct="0">
              <a:defRPr sz="2800" b="1">
                <a:solidFill>
                  <a:schemeClr val="tx1"/>
                </a:solidFill>
                <a:latin typeface="Arial" charset="0"/>
                <a:cs typeface="Arial" charset="0"/>
              </a:defRPr>
            </a:lvl2pPr>
            <a:lvl3pPr marL="1143000" indent="-228600" eaLnBrk="0" hangingPunct="0">
              <a:defRPr sz="2800" b="1">
                <a:solidFill>
                  <a:schemeClr val="tx1"/>
                </a:solidFill>
                <a:latin typeface="Arial" charset="0"/>
                <a:cs typeface="Arial" charset="0"/>
              </a:defRPr>
            </a:lvl3pPr>
            <a:lvl4pPr marL="1600200" indent="-228600" eaLnBrk="0" hangingPunct="0">
              <a:defRPr sz="2800" b="1">
                <a:solidFill>
                  <a:schemeClr val="tx1"/>
                </a:solidFill>
                <a:latin typeface="Arial" charset="0"/>
                <a:cs typeface="Arial" charset="0"/>
              </a:defRPr>
            </a:lvl4pPr>
            <a:lvl5pPr marL="2057400" indent="-228600" eaLnBrk="0" hangingPunct="0">
              <a:defRPr sz="2800" b="1">
                <a:solidFill>
                  <a:schemeClr val="tx1"/>
                </a:solidFill>
                <a:latin typeface="Arial" charset="0"/>
                <a:cs typeface="Arial" charset="0"/>
              </a:defRPr>
            </a:lvl5pPr>
            <a:lvl6pPr marL="2514600" indent="-228600" algn="ctr" eaLnBrk="0" fontAlgn="base" hangingPunct="0">
              <a:spcBef>
                <a:spcPct val="0"/>
              </a:spcBef>
              <a:spcAft>
                <a:spcPct val="0"/>
              </a:spcAft>
              <a:defRPr sz="2800" b="1">
                <a:solidFill>
                  <a:schemeClr val="tx1"/>
                </a:solidFill>
                <a:latin typeface="Arial" charset="0"/>
                <a:cs typeface="Arial" charset="0"/>
              </a:defRPr>
            </a:lvl6pPr>
            <a:lvl7pPr marL="2971800" indent="-228600" algn="ctr" eaLnBrk="0" fontAlgn="base" hangingPunct="0">
              <a:spcBef>
                <a:spcPct val="0"/>
              </a:spcBef>
              <a:spcAft>
                <a:spcPct val="0"/>
              </a:spcAft>
              <a:defRPr sz="2800" b="1">
                <a:solidFill>
                  <a:schemeClr val="tx1"/>
                </a:solidFill>
                <a:latin typeface="Arial" charset="0"/>
                <a:cs typeface="Arial" charset="0"/>
              </a:defRPr>
            </a:lvl7pPr>
            <a:lvl8pPr marL="3429000" indent="-228600" algn="ctr" eaLnBrk="0" fontAlgn="base" hangingPunct="0">
              <a:spcBef>
                <a:spcPct val="0"/>
              </a:spcBef>
              <a:spcAft>
                <a:spcPct val="0"/>
              </a:spcAft>
              <a:defRPr sz="2800" b="1">
                <a:solidFill>
                  <a:schemeClr val="tx1"/>
                </a:solidFill>
                <a:latin typeface="Arial" charset="0"/>
                <a:cs typeface="Arial" charset="0"/>
              </a:defRPr>
            </a:lvl8pPr>
            <a:lvl9pPr marL="3886200" indent="-228600" algn="ctr" eaLnBrk="0" fontAlgn="base" hangingPunct="0">
              <a:spcBef>
                <a:spcPct val="0"/>
              </a:spcBef>
              <a:spcAft>
                <a:spcPct val="0"/>
              </a:spcAft>
              <a:defRPr sz="2800" b="1">
                <a:solidFill>
                  <a:schemeClr val="tx1"/>
                </a:solidFill>
                <a:latin typeface="Arial" charset="0"/>
                <a:cs typeface="Arial" charset="0"/>
              </a:defRPr>
            </a:lvl9pPr>
          </a:lstStyle>
          <a:p>
            <a:pPr algn="l" eaLnBrk="1" hangingPunct="1">
              <a:spcBef>
                <a:spcPct val="50000"/>
              </a:spcBef>
            </a:pPr>
            <a:r>
              <a:rPr lang="sk-SK" b="0"/>
              <a:t>Každý pixel reprezentovaný ako vektor v RGB</a:t>
            </a:r>
          </a:p>
          <a:p>
            <a:pPr algn="l" eaLnBrk="1" hangingPunct="1">
              <a:spcBef>
                <a:spcPct val="50000"/>
              </a:spcBef>
            </a:pPr>
            <a:r>
              <a:rPr lang="sk-SK" b="0"/>
              <a:t>Vypočítame gradient v 4 smeroch</a:t>
            </a:r>
            <a:endParaRPr lang="en-US" b="0"/>
          </a:p>
        </p:txBody>
      </p:sp>
      <p:sp>
        <p:nvSpPr>
          <p:cNvPr id="63493" name="Text Box 7"/>
          <p:cNvSpPr txBox="1">
            <a:spLocks noChangeArrowheads="1"/>
          </p:cNvSpPr>
          <p:nvPr/>
        </p:nvSpPr>
        <p:spPr bwMode="auto">
          <a:xfrm>
            <a:off x="407988" y="6015038"/>
            <a:ext cx="7954962"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b="1">
                <a:solidFill>
                  <a:schemeClr val="tx1"/>
                </a:solidFill>
                <a:latin typeface="Arial" charset="0"/>
                <a:cs typeface="Arial" charset="0"/>
              </a:defRPr>
            </a:lvl1pPr>
            <a:lvl2pPr marL="742950" indent="-285750" eaLnBrk="0" hangingPunct="0">
              <a:defRPr sz="2800" b="1">
                <a:solidFill>
                  <a:schemeClr val="tx1"/>
                </a:solidFill>
                <a:latin typeface="Arial" charset="0"/>
                <a:cs typeface="Arial" charset="0"/>
              </a:defRPr>
            </a:lvl2pPr>
            <a:lvl3pPr marL="1143000" indent="-228600" eaLnBrk="0" hangingPunct="0">
              <a:defRPr sz="2800" b="1">
                <a:solidFill>
                  <a:schemeClr val="tx1"/>
                </a:solidFill>
                <a:latin typeface="Arial" charset="0"/>
                <a:cs typeface="Arial" charset="0"/>
              </a:defRPr>
            </a:lvl3pPr>
            <a:lvl4pPr marL="1600200" indent="-228600" eaLnBrk="0" hangingPunct="0">
              <a:defRPr sz="2800" b="1">
                <a:solidFill>
                  <a:schemeClr val="tx1"/>
                </a:solidFill>
                <a:latin typeface="Arial" charset="0"/>
                <a:cs typeface="Arial" charset="0"/>
              </a:defRPr>
            </a:lvl4pPr>
            <a:lvl5pPr marL="2057400" indent="-228600" eaLnBrk="0" hangingPunct="0">
              <a:defRPr sz="2800" b="1">
                <a:solidFill>
                  <a:schemeClr val="tx1"/>
                </a:solidFill>
                <a:latin typeface="Arial" charset="0"/>
                <a:cs typeface="Arial" charset="0"/>
              </a:defRPr>
            </a:lvl5pPr>
            <a:lvl6pPr marL="2514600" indent="-228600" algn="ctr" eaLnBrk="0" fontAlgn="base" hangingPunct="0">
              <a:spcBef>
                <a:spcPct val="0"/>
              </a:spcBef>
              <a:spcAft>
                <a:spcPct val="0"/>
              </a:spcAft>
              <a:defRPr sz="2800" b="1">
                <a:solidFill>
                  <a:schemeClr val="tx1"/>
                </a:solidFill>
                <a:latin typeface="Arial" charset="0"/>
                <a:cs typeface="Arial" charset="0"/>
              </a:defRPr>
            </a:lvl6pPr>
            <a:lvl7pPr marL="2971800" indent="-228600" algn="ctr" eaLnBrk="0" fontAlgn="base" hangingPunct="0">
              <a:spcBef>
                <a:spcPct val="0"/>
              </a:spcBef>
              <a:spcAft>
                <a:spcPct val="0"/>
              </a:spcAft>
              <a:defRPr sz="2800" b="1">
                <a:solidFill>
                  <a:schemeClr val="tx1"/>
                </a:solidFill>
                <a:latin typeface="Arial" charset="0"/>
                <a:cs typeface="Arial" charset="0"/>
              </a:defRPr>
            </a:lvl7pPr>
            <a:lvl8pPr marL="3429000" indent="-228600" algn="ctr" eaLnBrk="0" fontAlgn="base" hangingPunct="0">
              <a:spcBef>
                <a:spcPct val="0"/>
              </a:spcBef>
              <a:spcAft>
                <a:spcPct val="0"/>
              </a:spcAft>
              <a:defRPr sz="2800" b="1">
                <a:solidFill>
                  <a:schemeClr val="tx1"/>
                </a:solidFill>
                <a:latin typeface="Arial" charset="0"/>
                <a:cs typeface="Arial" charset="0"/>
              </a:defRPr>
            </a:lvl8pPr>
            <a:lvl9pPr marL="3886200" indent="-228600" algn="ctr" eaLnBrk="0" fontAlgn="base" hangingPunct="0">
              <a:spcBef>
                <a:spcPct val="0"/>
              </a:spcBef>
              <a:spcAft>
                <a:spcPct val="0"/>
              </a:spcAft>
              <a:defRPr sz="2800" b="1">
                <a:solidFill>
                  <a:schemeClr val="tx1"/>
                </a:solidFill>
                <a:latin typeface="Arial" charset="0"/>
                <a:cs typeface="Arial" charset="0"/>
              </a:defRPr>
            </a:lvl9pPr>
          </a:lstStyle>
          <a:p>
            <a:pPr algn="l" eaLnBrk="1" hangingPunct="1">
              <a:spcBef>
                <a:spcPct val="50000"/>
              </a:spcBef>
            </a:pPr>
            <a:r>
              <a:rPr lang="sk-SK"/>
              <a:t>X, Y</a:t>
            </a:r>
            <a:r>
              <a:rPr lang="sk-SK" b="0"/>
              <a:t> sú 3D vektorové konvolučné masky</a:t>
            </a:r>
            <a:endParaRPr lang="en-US" b="0"/>
          </a:p>
        </p:txBody>
      </p:sp>
      <p:pic>
        <p:nvPicPr>
          <p:cNvPr id="1868808" name="Picture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24488" y="2652713"/>
            <a:ext cx="3509962" cy="302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86880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3"/>
          <p:cNvSpPr>
            <a:spLocks noGrp="1" noChangeArrowheads="1"/>
          </p:cNvSpPr>
          <p:nvPr>
            <p:ph type="body" idx="1"/>
          </p:nvPr>
        </p:nvSpPr>
        <p:spPr>
          <a:xfrm>
            <a:off x="260350" y="288925"/>
            <a:ext cx="8229600" cy="1181100"/>
          </a:xfrm>
        </p:spPr>
        <p:txBody>
          <a:bodyPr/>
          <a:lstStyle/>
          <a:p>
            <a:pPr eaLnBrk="1" hangingPunct="1"/>
            <a:r>
              <a:rPr lang="sk-SK" smtClean="0"/>
              <a:t>Základná maska pre okno 3x3 </a:t>
            </a:r>
          </a:p>
          <a:p>
            <a:pPr eaLnBrk="1" hangingPunct="1"/>
            <a:r>
              <a:rPr lang="sk-SK" b="1" i="1" smtClean="0"/>
              <a:t>v</a:t>
            </a:r>
            <a:r>
              <a:rPr lang="sk-SK" i="1" smtClean="0"/>
              <a:t>(x,y) </a:t>
            </a:r>
            <a:r>
              <a:rPr lang="sk-SK" smtClean="0"/>
              <a:t>– pixel, </a:t>
            </a:r>
            <a:r>
              <a:rPr lang="sk-SK" b="1" i="1" smtClean="0"/>
              <a:t>v</a:t>
            </a:r>
            <a:r>
              <a:rPr lang="sk-SK" i="1" smtClean="0"/>
              <a:t>(x</a:t>
            </a:r>
            <a:r>
              <a:rPr lang="sk-SK" i="1" baseline="-25000" smtClean="0"/>
              <a:t>0</a:t>
            </a:r>
            <a:r>
              <a:rPr lang="sk-SK" i="1" smtClean="0"/>
              <a:t>,y</a:t>
            </a:r>
            <a:r>
              <a:rPr lang="sk-SK" i="1" baseline="-25000" smtClean="0"/>
              <a:t>0</a:t>
            </a:r>
            <a:r>
              <a:rPr lang="sk-SK" i="1" smtClean="0"/>
              <a:t>) - </a:t>
            </a:r>
            <a:r>
              <a:rPr lang="sk-SK" smtClean="0"/>
              <a:t>stredný pixel</a:t>
            </a:r>
            <a:endParaRPr lang="en-US" smtClean="0"/>
          </a:p>
        </p:txBody>
      </p:sp>
      <p:pic>
        <p:nvPicPr>
          <p:cNvPr id="64515"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79700" y="1419225"/>
            <a:ext cx="3170238" cy="187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4516" name="Text Box 7"/>
          <p:cNvSpPr txBox="1">
            <a:spLocks noChangeArrowheads="1"/>
          </p:cNvSpPr>
          <p:nvPr/>
        </p:nvSpPr>
        <p:spPr bwMode="auto">
          <a:xfrm>
            <a:off x="176213" y="3270250"/>
            <a:ext cx="8240712" cy="173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b="1">
                <a:solidFill>
                  <a:schemeClr val="tx1"/>
                </a:solidFill>
                <a:latin typeface="Arial" charset="0"/>
                <a:cs typeface="Arial" charset="0"/>
              </a:defRPr>
            </a:lvl1pPr>
            <a:lvl2pPr marL="742950" indent="-285750" eaLnBrk="0" hangingPunct="0">
              <a:defRPr sz="2800" b="1">
                <a:solidFill>
                  <a:schemeClr val="tx1"/>
                </a:solidFill>
                <a:latin typeface="Arial" charset="0"/>
                <a:cs typeface="Arial" charset="0"/>
              </a:defRPr>
            </a:lvl2pPr>
            <a:lvl3pPr marL="1143000" indent="-228600" eaLnBrk="0" hangingPunct="0">
              <a:defRPr sz="2800" b="1">
                <a:solidFill>
                  <a:schemeClr val="tx1"/>
                </a:solidFill>
                <a:latin typeface="Arial" charset="0"/>
                <a:cs typeface="Arial" charset="0"/>
              </a:defRPr>
            </a:lvl3pPr>
            <a:lvl4pPr marL="1600200" indent="-228600" eaLnBrk="0" hangingPunct="0">
              <a:defRPr sz="2800" b="1">
                <a:solidFill>
                  <a:schemeClr val="tx1"/>
                </a:solidFill>
                <a:latin typeface="Arial" charset="0"/>
                <a:cs typeface="Arial" charset="0"/>
              </a:defRPr>
            </a:lvl4pPr>
            <a:lvl5pPr marL="2057400" indent="-228600" eaLnBrk="0" hangingPunct="0">
              <a:defRPr sz="2800" b="1">
                <a:solidFill>
                  <a:schemeClr val="tx1"/>
                </a:solidFill>
                <a:latin typeface="Arial" charset="0"/>
                <a:cs typeface="Arial" charset="0"/>
              </a:defRPr>
            </a:lvl5pPr>
            <a:lvl6pPr marL="2514600" indent="-228600" algn="ctr" eaLnBrk="0" fontAlgn="base" hangingPunct="0">
              <a:spcBef>
                <a:spcPct val="0"/>
              </a:spcBef>
              <a:spcAft>
                <a:spcPct val="0"/>
              </a:spcAft>
              <a:defRPr sz="2800" b="1">
                <a:solidFill>
                  <a:schemeClr val="tx1"/>
                </a:solidFill>
                <a:latin typeface="Arial" charset="0"/>
                <a:cs typeface="Arial" charset="0"/>
              </a:defRPr>
            </a:lvl6pPr>
            <a:lvl7pPr marL="2971800" indent="-228600" algn="ctr" eaLnBrk="0" fontAlgn="base" hangingPunct="0">
              <a:spcBef>
                <a:spcPct val="0"/>
              </a:spcBef>
              <a:spcAft>
                <a:spcPct val="0"/>
              </a:spcAft>
              <a:defRPr sz="2800" b="1">
                <a:solidFill>
                  <a:schemeClr val="tx1"/>
                </a:solidFill>
                <a:latin typeface="Arial" charset="0"/>
                <a:cs typeface="Arial" charset="0"/>
              </a:defRPr>
            </a:lvl7pPr>
            <a:lvl8pPr marL="3429000" indent="-228600" algn="ctr" eaLnBrk="0" fontAlgn="base" hangingPunct="0">
              <a:spcBef>
                <a:spcPct val="0"/>
              </a:spcBef>
              <a:spcAft>
                <a:spcPct val="0"/>
              </a:spcAft>
              <a:defRPr sz="2800" b="1">
                <a:solidFill>
                  <a:schemeClr val="tx1"/>
                </a:solidFill>
                <a:latin typeface="Arial" charset="0"/>
                <a:cs typeface="Arial" charset="0"/>
              </a:defRPr>
            </a:lvl8pPr>
            <a:lvl9pPr marL="3886200" indent="-228600" algn="ctr" eaLnBrk="0" fontAlgn="base" hangingPunct="0">
              <a:spcBef>
                <a:spcPct val="0"/>
              </a:spcBef>
              <a:spcAft>
                <a:spcPct val="0"/>
              </a:spcAft>
              <a:defRPr sz="2800" b="1">
                <a:solidFill>
                  <a:schemeClr val="tx1"/>
                </a:solidFill>
                <a:latin typeface="Arial" charset="0"/>
                <a:cs typeface="Arial" charset="0"/>
              </a:defRPr>
            </a:lvl9pPr>
          </a:lstStyle>
          <a:p>
            <a:pPr algn="l" eaLnBrk="1" hangingPunct="1">
              <a:spcBef>
                <a:spcPct val="50000"/>
              </a:spcBef>
            </a:pPr>
            <a:r>
              <a:rPr lang="sk-SK" sz="2400" b="0"/>
              <a:t>Pred detekciou môžeme obraz filtrovať – treba použiť väčšiu masku</a:t>
            </a:r>
          </a:p>
          <a:p>
            <a:pPr algn="l" eaLnBrk="1" hangingPunct="1">
              <a:spcBef>
                <a:spcPct val="50000"/>
              </a:spcBef>
            </a:pPr>
            <a:r>
              <a:rPr lang="sk-SK" sz="2400" b="0"/>
              <a:t>Ak okno </a:t>
            </a:r>
            <a:r>
              <a:rPr lang="sk-SK" sz="2400"/>
              <a:t>W</a:t>
            </a:r>
            <a:r>
              <a:rPr lang="sk-SK" sz="2400" b="0"/>
              <a:t> je veľkosti </a:t>
            </a:r>
            <a:r>
              <a:rPr lang="sk-SK" sz="2400"/>
              <a:t>n </a:t>
            </a:r>
            <a:r>
              <a:rPr lang="sk-SK" sz="2400" b="0"/>
              <a:t>x </a:t>
            </a:r>
            <a:r>
              <a:rPr lang="sk-SK" sz="2400"/>
              <a:t>n </a:t>
            </a:r>
            <a:r>
              <a:rPr lang="sk-SK" sz="2400" b="0"/>
              <a:t>(n=2k+1) vytvoríme sub-okno veľkosti N = (n</a:t>
            </a:r>
            <a:r>
              <a:rPr lang="sk-SK" sz="2400" b="0" baseline="30000"/>
              <a:t>2</a:t>
            </a:r>
            <a:r>
              <a:rPr lang="sk-SK" sz="2400" b="0"/>
              <a:t>-1)/2</a:t>
            </a:r>
            <a:endParaRPr lang="en-US" sz="2400" b="0"/>
          </a:p>
        </p:txBody>
      </p:sp>
      <p:pic>
        <p:nvPicPr>
          <p:cNvPr id="64517" name="Picture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92263" y="5008563"/>
            <a:ext cx="5791200" cy="1690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74825" y="563563"/>
            <a:ext cx="5373688" cy="1820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5539" name="Text Box 6"/>
          <p:cNvSpPr txBox="1">
            <a:spLocks noChangeArrowheads="1"/>
          </p:cNvSpPr>
          <p:nvPr/>
        </p:nvSpPr>
        <p:spPr bwMode="auto">
          <a:xfrm>
            <a:off x="517525" y="2589213"/>
            <a:ext cx="846137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b="1">
                <a:solidFill>
                  <a:schemeClr val="tx1"/>
                </a:solidFill>
                <a:latin typeface="Arial" charset="0"/>
                <a:cs typeface="Arial" charset="0"/>
              </a:defRPr>
            </a:lvl1pPr>
            <a:lvl2pPr marL="742950" indent="-285750" eaLnBrk="0" hangingPunct="0">
              <a:defRPr sz="2800" b="1">
                <a:solidFill>
                  <a:schemeClr val="tx1"/>
                </a:solidFill>
                <a:latin typeface="Arial" charset="0"/>
                <a:cs typeface="Arial" charset="0"/>
              </a:defRPr>
            </a:lvl2pPr>
            <a:lvl3pPr marL="1143000" indent="-228600" eaLnBrk="0" hangingPunct="0">
              <a:defRPr sz="2800" b="1">
                <a:solidFill>
                  <a:schemeClr val="tx1"/>
                </a:solidFill>
                <a:latin typeface="Arial" charset="0"/>
                <a:cs typeface="Arial" charset="0"/>
              </a:defRPr>
            </a:lvl3pPr>
            <a:lvl4pPr marL="1600200" indent="-228600" eaLnBrk="0" hangingPunct="0">
              <a:defRPr sz="2800" b="1">
                <a:solidFill>
                  <a:schemeClr val="tx1"/>
                </a:solidFill>
                <a:latin typeface="Arial" charset="0"/>
                <a:cs typeface="Arial" charset="0"/>
              </a:defRPr>
            </a:lvl4pPr>
            <a:lvl5pPr marL="2057400" indent="-228600" eaLnBrk="0" hangingPunct="0">
              <a:defRPr sz="2800" b="1">
                <a:solidFill>
                  <a:schemeClr val="tx1"/>
                </a:solidFill>
                <a:latin typeface="Arial" charset="0"/>
                <a:cs typeface="Arial" charset="0"/>
              </a:defRPr>
            </a:lvl5pPr>
            <a:lvl6pPr marL="2514600" indent="-228600" algn="ctr" eaLnBrk="0" fontAlgn="base" hangingPunct="0">
              <a:spcBef>
                <a:spcPct val="0"/>
              </a:spcBef>
              <a:spcAft>
                <a:spcPct val="0"/>
              </a:spcAft>
              <a:defRPr sz="2800" b="1">
                <a:solidFill>
                  <a:schemeClr val="tx1"/>
                </a:solidFill>
                <a:latin typeface="Arial" charset="0"/>
                <a:cs typeface="Arial" charset="0"/>
              </a:defRPr>
            </a:lvl6pPr>
            <a:lvl7pPr marL="2971800" indent="-228600" algn="ctr" eaLnBrk="0" fontAlgn="base" hangingPunct="0">
              <a:spcBef>
                <a:spcPct val="0"/>
              </a:spcBef>
              <a:spcAft>
                <a:spcPct val="0"/>
              </a:spcAft>
              <a:defRPr sz="2800" b="1">
                <a:solidFill>
                  <a:schemeClr val="tx1"/>
                </a:solidFill>
                <a:latin typeface="Arial" charset="0"/>
                <a:cs typeface="Arial" charset="0"/>
              </a:defRPr>
            </a:lvl7pPr>
            <a:lvl8pPr marL="3429000" indent="-228600" algn="ctr" eaLnBrk="0" fontAlgn="base" hangingPunct="0">
              <a:spcBef>
                <a:spcPct val="0"/>
              </a:spcBef>
              <a:spcAft>
                <a:spcPct val="0"/>
              </a:spcAft>
              <a:defRPr sz="2800" b="1">
                <a:solidFill>
                  <a:schemeClr val="tx1"/>
                </a:solidFill>
                <a:latin typeface="Arial" charset="0"/>
                <a:cs typeface="Arial" charset="0"/>
              </a:defRPr>
            </a:lvl8pPr>
            <a:lvl9pPr marL="3886200" indent="-228600" algn="ctr" eaLnBrk="0" fontAlgn="base" hangingPunct="0">
              <a:spcBef>
                <a:spcPct val="0"/>
              </a:spcBef>
              <a:spcAft>
                <a:spcPct val="0"/>
              </a:spcAft>
              <a:defRPr sz="2800" b="1">
                <a:solidFill>
                  <a:schemeClr val="tx1"/>
                </a:solidFill>
                <a:latin typeface="Arial" charset="0"/>
                <a:cs typeface="Arial" charset="0"/>
              </a:defRPr>
            </a:lvl9pPr>
          </a:lstStyle>
          <a:p>
            <a:pPr algn="l" eaLnBrk="1" hangingPunct="1">
              <a:spcBef>
                <a:spcPct val="50000"/>
              </a:spcBef>
            </a:pPr>
            <a:r>
              <a:rPr lang="sk-SK" b="0"/>
              <a:t>Podľa typu šumu môžeme použiť rôzne filtre</a:t>
            </a:r>
            <a:endParaRPr lang="en-US" b="0"/>
          </a:p>
        </p:txBody>
      </p:sp>
      <p:pic>
        <p:nvPicPr>
          <p:cNvPr id="65540"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78250" y="3432175"/>
            <a:ext cx="2673350" cy="709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5541" name="Picture 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95725" y="5049838"/>
            <a:ext cx="2673350" cy="984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5542" name="Text Box 9"/>
          <p:cNvSpPr txBox="1">
            <a:spLocks noChangeArrowheads="1"/>
          </p:cNvSpPr>
          <p:nvPr/>
        </p:nvSpPr>
        <p:spPr bwMode="auto">
          <a:xfrm>
            <a:off x="407988" y="3448050"/>
            <a:ext cx="34147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b="1">
                <a:solidFill>
                  <a:schemeClr val="tx1"/>
                </a:solidFill>
                <a:latin typeface="Arial" charset="0"/>
                <a:cs typeface="Arial" charset="0"/>
              </a:defRPr>
            </a:lvl1pPr>
            <a:lvl2pPr marL="742950" indent="-285750" eaLnBrk="0" hangingPunct="0">
              <a:defRPr sz="2800" b="1">
                <a:solidFill>
                  <a:schemeClr val="tx1"/>
                </a:solidFill>
                <a:latin typeface="Arial" charset="0"/>
                <a:cs typeface="Arial" charset="0"/>
              </a:defRPr>
            </a:lvl2pPr>
            <a:lvl3pPr marL="1143000" indent="-228600" eaLnBrk="0" hangingPunct="0">
              <a:defRPr sz="2800" b="1">
                <a:solidFill>
                  <a:schemeClr val="tx1"/>
                </a:solidFill>
                <a:latin typeface="Arial" charset="0"/>
                <a:cs typeface="Arial" charset="0"/>
              </a:defRPr>
            </a:lvl3pPr>
            <a:lvl4pPr marL="1600200" indent="-228600" eaLnBrk="0" hangingPunct="0">
              <a:defRPr sz="2800" b="1">
                <a:solidFill>
                  <a:schemeClr val="tx1"/>
                </a:solidFill>
                <a:latin typeface="Arial" charset="0"/>
                <a:cs typeface="Arial" charset="0"/>
              </a:defRPr>
            </a:lvl4pPr>
            <a:lvl5pPr marL="2057400" indent="-228600" eaLnBrk="0" hangingPunct="0">
              <a:defRPr sz="2800" b="1">
                <a:solidFill>
                  <a:schemeClr val="tx1"/>
                </a:solidFill>
                <a:latin typeface="Arial" charset="0"/>
                <a:cs typeface="Arial" charset="0"/>
              </a:defRPr>
            </a:lvl5pPr>
            <a:lvl6pPr marL="2514600" indent="-228600" algn="ctr" eaLnBrk="0" fontAlgn="base" hangingPunct="0">
              <a:spcBef>
                <a:spcPct val="0"/>
              </a:spcBef>
              <a:spcAft>
                <a:spcPct val="0"/>
              </a:spcAft>
              <a:defRPr sz="2800" b="1">
                <a:solidFill>
                  <a:schemeClr val="tx1"/>
                </a:solidFill>
                <a:latin typeface="Arial" charset="0"/>
                <a:cs typeface="Arial" charset="0"/>
              </a:defRPr>
            </a:lvl6pPr>
            <a:lvl7pPr marL="2971800" indent="-228600" algn="ctr" eaLnBrk="0" fontAlgn="base" hangingPunct="0">
              <a:spcBef>
                <a:spcPct val="0"/>
              </a:spcBef>
              <a:spcAft>
                <a:spcPct val="0"/>
              </a:spcAft>
              <a:defRPr sz="2800" b="1">
                <a:solidFill>
                  <a:schemeClr val="tx1"/>
                </a:solidFill>
                <a:latin typeface="Arial" charset="0"/>
                <a:cs typeface="Arial" charset="0"/>
              </a:defRPr>
            </a:lvl7pPr>
            <a:lvl8pPr marL="3429000" indent="-228600" algn="ctr" eaLnBrk="0" fontAlgn="base" hangingPunct="0">
              <a:spcBef>
                <a:spcPct val="0"/>
              </a:spcBef>
              <a:spcAft>
                <a:spcPct val="0"/>
              </a:spcAft>
              <a:defRPr sz="2800" b="1">
                <a:solidFill>
                  <a:schemeClr val="tx1"/>
                </a:solidFill>
                <a:latin typeface="Arial" charset="0"/>
                <a:cs typeface="Arial" charset="0"/>
              </a:defRPr>
            </a:lvl8pPr>
            <a:lvl9pPr marL="3886200" indent="-228600" algn="ctr" eaLnBrk="0" fontAlgn="base" hangingPunct="0">
              <a:spcBef>
                <a:spcPct val="0"/>
              </a:spcBef>
              <a:spcAft>
                <a:spcPct val="0"/>
              </a:spcAft>
              <a:defRPr sz="2800" b="1">
                <a:solidFill>
                  <a:schemeClr val="tx1"/>
                </a:solidFill>
                <a:latin typeface="Arial" charset="0"/>
                <a:cs typeface="Arial" charset="0"/>
              </a:defRPr>
            </a:lvl9pPr>
          </a:lstStyle>
          <a:p>
            <a:pPr algn="l" eaLnBrk="1" hangingPunct="1">
              <a:spcBef>
                <a:spcPct val="50000"/>
              </a:spcBef>
            </a:pPr>
            <a:r>
              <a:rPr lang="sk-SK" sz="2400" i="1"/>
              <a:t>Vector median filter</a:t>
            </a:r>
            <a:endParaRPr lang="en-US" sz="2400" i="1"/>
          </a:p>
        </p:txBody>
      </p:sp>
      <p:sp>
        <p:nvSpPr>
          <p:cNvPr id="65543" name="Text Box 10"/>
          <p:cNvSpPr txBox="1">
            <a:spLocks noChangeArrowheads="1"/>
          </p:cNvSpPr>
          <p:nvPr/>
        </p:nvSpPr>
        <p:spPr bwMode="auto">
          <a:xfrm>
            <a:off x="419100" y="4286250"/>
            <a:ext cx="789781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b="1">
                <a:solidFill>
                  <a:schemeClr val="tx1"/>
                </a:solidFill>
                <a:latin typeface="Arial" charset="0"/>
                <a:cs typeface="Arial" charset="0"/>
              </a:defRPr>
            </a:lvl1pPr>
            <a:lvl2pPr marL="742950" indent="-285750" eaLnBrk="0" hangingPunct="0">
              <a:defRPr sz="2800" b="1">
                <a:solidFill>
                  <a:schemeClr val="tx1"/>
                </a:solidFill>
                <a:latin typeface="Arial" charset="0"/>
                <a:cs typeface="Arial" charset="0"/>
              </a:defRPr>
            </a:lvl2pPr>
            <a:lvl3pPr marL="1143000" indent="-228600" eaLnBrk="0" hangingPunct="0">
              <a:defRPr sz="2800" b="1">
                <a:solidFill>
                  <a:schemeClr val="tx1"/>
                </a:solidFill>
                <a:latin typeface="Arial" charset="0"/>
                <a:cs typeface="Arial" charset="0"/>
              </a:defRPr>
            </a:lvl3pPr>
            <a:lvl4pPr marL="1600200" indent="-228600" eaLnBrk="0" hangingPunct="0">
              <a:defRPr sz="2800" b="1">
                <a:solidFill>
                  <a:schemeClr val="tx1"/>
                </a:solidFill>
                <a:latin typeface="Arial" charset="0"/>
                <a:cs typeface="Arial" charset="0"/>
              </a:defRPr>
            </a:lvl4pPr>
            <a:lvl5pPr marL="2057400" indent="-228600" eaLnBrk="0" hangingPunct="0">
              <a:defRPr sz="2800" b="1">
                <a:solidFill>
                  <a:schemeClr val="tx1"/>
                </a:solidFill>
                <a:latin typeface="Arial" charset="0"/>
                <a:cs typeface="Arial" charset="0"/>
              </a:defRPr>
            </a:lvl5pPr>
            <a:lvl6pPr marL="2514600" indent="-228600" algn="ctr" eaLnBrk="0" fontAlgn="base" hangingPunct="0">
              <a:spcBef>
                <a:spcPct val="0"/>
              </a:spcBef>
              <a:spcAft>
                <a:spcPct val="0"/>
              </a:spcAft>
              <a:defRPr sz="2800" b="1">
                <a:solidFill>
                  <a:schemeClr val="tx1"/>
                </a:solidFill>
                <a:latin typeface="Arial" charset="0"/>
                <a:cs typeface="Arial" charset="0"/>
              </a:defRPr>
            </a:lvl6pPr>
            <a:lvl7pPr marL="2971800" indent="-228600" algn="ctr" eaLnBrk="0" fontAlgn="base" hangingPunct="0">
              <a:spcBef>
                <a:spcPct val="0"/>
              </a:spcBef>
              <a:spcAft>
                <a:spcPct val="0"/>
              </a:spcAft>
              <a:defRPr sz="2800" b="1">
                <a:solidFill>
                  <a:schemeClr val="tx1"/>
                </a:solidFill>
                <a:latin typeface="Arial" charset="0"/>
                <a:cs typeface="Arial" charset="0"/>
              </a:defRPr>
            </a:lvl7pPr>
            <a:lvl8pPr marL="3429000" indent="-228600" algn="ctr" eaLnBrk="0" fontAlgn="base" hangingPunct="0">
              <a:spcBef>
                <a:spcPct val="0"/>
              </a:spcBef>
              <a:spcAft>
                <a:spcPct val="0"/>
              </a:spcAft>
              <a:defRPr sz="2800" b="1">
                <a:solidFill>
                  <a:schemeClr val="tx1"/>
                </a:solidFill>
                <a:latin typeface="Arial" charset="0"/>
                <a:cs typeface="Arial" charset="0"/>
              </a:defRPr>
            </a:lvl8pPr>
            <a:lvl9pPr marL="3886200" indent="-228600" algn="ctr" eaLnBrk="0" fontAlgn="base" hangingPunct="0">
              <a:spcBef>
                <a:spcPct val="0"/>
              </a:spcBef>
              <a:spcAft>
                <a:spcPct val="0"/>
              </a:spcAft>
              <a:defRPr sz="2800" b="1">
                <a:solidFill>
                  <a:schemeClr val="tx1"/>
                </a:solidFill>
                <a:latin typeface="Arial" charset="0"/>
                <a:cs typeface="Arial" charset="0"/>
              </a:defRPr>
            </a:lvl9pPr>
          </a:lstStyle>
          <a:p>
            <a:pPr algn="l" eaLnBrk="1" hangingPunct="1">
              <a:spcBef>
                <a:spcPct val="50000"/>
              </a:spcBef>
            </a:pPr>
            <a:r>
              <a:rPr lang="sk-SK" b="0"/>
              <a:t>Efektívny pri redukovaní impulsného šumu</a:t>
            </a:r>
            <a:endParaRPr lang="en-US" b="0"/>
          </a:p>
        </p:txBody>
      </p:sp>
      <p:sp>
        <p:nvSpPr>
          <p:cNvPr id="65544" name="Text Box 11"/>
          <p:cNvSpPr txBox="1">
            <a:spLocks noChangeArrowheads="1"/>
          </p:cNvSpPr>
          <p:nvPr/>
        </p:nvSpPr>
        <p:spPr bwMode="auto">
          <a:xfrm>
            <a:off x="463550" y="5067300"/>
            <a:ext cx="30956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b="1">
                <a:solidFill>
                  <a:schemeClr val="tx1"/>
                </a:solidFill>
                <a:latin typeface="Arial" charset="0"/>
                <a:cs typeface="Arial" charset="0"/>
              </a:defRPr>
            </a:lvl1pPr>
            <a:lvl2pPr marL="742950" indent="-285750" eaLnBrk="0" hangingPunct="0">
              <a:defRPr sz="2800" b="1">
                <a:solidFill>
                  <a:schemeClr val="tx1"/>
                </a:solidFill>
                <a:latin typeface="Arial" charset="0"/>
                <a:cs typeface="Arial" charset="0"/>
              </a:defRPr>
            </a:lvl2pPr>
            <a:lvl3pPr marL="1143000" indent="-228600" eaLnBrk="0" hangingPunct="0">
              <a:defRPr sz="2800" b="1">
                <a:solidFill>
                  <a:schemeClr val="tx1"/>
                </a:solidFill>
                <a:latin typeface="Arial" charset="0"/>
                <a:cs typeface="Arial" charset="0"/>
              </a:defRPr>
            </a:lvl3pPr>
            <a:lvl4pPr marL="1600200" indent="-228600" eaLnBrk="0" hangingPunct="0">
              <a:defRPr sz="2800" b="1">
                <a:solidFill>
                  <a:schemeClr val="tx1"/>
                </a:solidFill>
                <a:latin typeface="Arial" charset="0"/>
                <a:cs typeface="Arial" charset="0"/>
              </a:defRPr>
            </a:lvl4pPr>
            <a:lvl5pPr marL="2057400" indent="-228600" eaLnBrk="0" hangingPunct="0">
              <a:defRPr sz="2800" b="1">
                <a:solidFill>
                  <a:schemeClr val="tx1"/>
                </a:solidFill>
                <a:latin typeface="Arial" charset="0"/>
                <a:cs typeface="Arial" charset="0"/>
              </a:defRPr>
            </a:lvl5pPr>
            <a:lvl6pPr marL="2514600" indent="-228600" algn="ctr" eaLnBrk="0" fontAlgn="base" hangingPunct="0">
              <a:spcBef>
                <a:spcPct val="0"/>
              </a:spcBef>
              <a:spcAft>
                <a:spcPct val="0"/>
              </a:spcAft>
              <a:defRPr sz="2800" b="1">
                <a:solidFill>
                  <a:schemeClr val="tx1"/>
                </a:solidFill>
                <a:latin typeface="Arial" charset="0"/>
                <a:cs typeface="Arial" charset="0"/>
              </a:defRPr>
            </a:lvl6pPr>
            <a:lvl7pPr marL="2971800" indent="-228600" algn="ctr" eaLnBrk="0" fontAlgn="base" hangingPunct="0">
              <a:spcBef>
                <a:spcPct val="0"/>
              </a:spcBef>
              <a:spcAft>
                <a:spcPct val="0"/>
              </a:spcAft>
              <a:defRPr sz="2800" b="1">
                <a:solidFill>
                  <a:schemeClr val="tx1"/>
                </a:solidFill>
                <a:latin typeface="Arial" charset="0"/>
                <a:cs typeface="Arial" charset="0"/>
              </a:defRPr>
            </a:lvl7pPr>
            <a:lvl8pPr marL="3429000" indent="-228600" algn="ctr" eaLnBrk="0" fontAlgn="base" hangingPunct="0">
              <a:spcBef>
                <a:spcPct val="0"/>
              </a:spcBef>
              <a:spcAft>
                <a:spcPct val="0"/>
              </a:spcAft>
              <a:defRPr sz="2800" b="1">
                <a:solidFill>
                  <a:schemeClr val="tx1"/>
                </a:solidFill>
                <a:latin typeface="Arial" charset="0"/>
                <a:cs typeface="Arial" charset="0"/>
              </a:defRPr>
            </a:lvl8pPr>
            <a:lvl9pPr marL="3886200" indent="-228600" algn="ctr" eaLnBrk="0" fontAlgn="base" hangingPunct="0">
              <a:spcBef>
                <a:spcPct val="0"/>
              </a:spcBef>
              <a:spcAft>
                <a:spcPct val="0"/>
              </a:spcAft>
              <a:defRPr sz="2800" b="1">
                <a:solidFill>
                  <a:schemeClr val="tx1"/>
                </a:solidFill>
                <a:latin typeface="Arial" charset="0"/>
                <a:cs typeface="Arial" charset="0"/>
              </a:defRPr>
            </a:lvl9pPr>
          </a:lstStyle>
          <a:p>
            <a:pPr eaLnBrk="1" hangingPunct="1">
              <a:spcBef>
                <a:spcPct val="50000"/>
              </a:spcBef>
            </a:pPr>
            <a:r>
              <a:rPr lang="sk-SK" sz="2400" i="1"/>
              <a:t>Vector mean filter</a:t>
            </a:r>
            <a:endParaRPr lang="en-US" sz="2400" i="1"/>
          </a:p>
        </p:txBody>
      </p:sp>
      <p:sp>
        <p:nvSpPr>
          <p:cNvPr id="65545" name="Text Box 12"/>
          <p:cNvSpPr txBox="1">
            <a:spLocks noChangeArrowheads="1"/>
          </p:cNvSpPr>
          <p:nvPr/>
        </p:nvSpPr>
        <p:spPr bwMode="auto">
          <a:xfrm>
            <a:off x="471488" y="5957888"/>
            <a:ext cx="7897812"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b="1">
                <a:solidFill>
                  <a:schemeClr val="tx1"/>
                </a:solidFill>
                <a:latin typeface="Arial" charset="0"/>
                <a:cs typeface="Arial" charset="0"/>
              </a:defRPr>
            </a:lvl1pPr>
            <a:lvl2pPr marL="742950" indent="-285750" eaLnBrk="0" hangingPunct="0">
              <a:defRPr sz="2800" b="1">
                <a:solidFill>
                  <a:schemeClr val="tx1"/>
                </a:solidFill>
                <a:latin typeface="Arial" charset="0"/>
                <a:cs typeface="Arial" charset="0"/>
              </a:defRPr>
            </a:lvl2pPr>
            <a:lvl3pPr marL="1143000" indent="-228600" eaLnBrk="0" hangingPunct="0">
              <a:defRPr sz="2800" b="1">
                <a:solidFill>
                  <a:schemeClr val="tx1"/>
                </a:solidFill>
                <a:latin typeface="Arial" charset="0"/>
                <a:cs typeface="Arial" charset="0"/>
              </a:defRPr>
            </a:lvl3pPr>
            <a:lvl4pPr marL="1600200" indent="-228600" eaLnBrk="0" hangingPunct="0">
              <a:defRPr sz="2800" b="1">
                <a:solidFill>
                  <a:schemeClr val="tx1"/>
                </a:solidFill>
                <a:latin typeface="Arial" charset="0"/>
                <a:cs typeface="Arial" charset="0"/>
              </a:defRPr>
            </a:lvl4pPr>
            <a:lvl5pPr marL="2057400" indent="-228600" eaLnBrk="0" hangingPunct="0">
              <a:defRPr sz="2800" b="1">
                <a:solidFill>
                  <a:schemeClr val="tx1"/>
                </a:solidFill>
                <a:latin typeface="Arial" charset="0"/>
                <a:cs typeface="Arial" charset="0"/>
              </a:defRPr>
            </a:lvl5pPr>
            <a:lvl6pPr marL="2514600" indent="-228600" algn="ctr" eaLnBrk="0" fontAlgn="base" hangingPunct="0">
              <a:spcBef>
                <a:spcPct val="0"/>
              </a:spcBef>
              <a:spcAft>
                <a:spcPct val="0"/>
              </a:spcAft>
              <a:defRPr sz="2800" b="1">
                <a:solidFill>
                  <a:schemeClr val="tx1"/>
                </a:solidFill>
                <a:latin typeface="Arial" charset="0"/>
                <a:cs typeface="Arial" charset="0"/>
              </a:defRPr>
            </a:lvl6pPr>
            <a:lvl7pPr marL="2971800" indent="-228600" algn="ctr" eaLnBrk="0" fontAlgn="base" hangingPunct="0">
              <a:spcBef>
                <a:spcPct val="0"/>
              </a:spcBef>
              <a:spcAft>
                <a:spcPct val="0"/>
              </a:spcAft>
              <a:defRPr sz="2800" b="1">
                <a:solidFill>
                  <a:schemeClr val="tx1"/>
                </a:solidFill>
                <a:latin typeface="Arial" charset="0"/>
                <a:cs typeface="Arial" charset="0"/>
              </a:defRPr>
            </a:lvl7pPr>
            <a:lvl8pPr marL="3429000" indent="-228600" algn="ctr" eaLnBrk="0" fontAlgn="base" hangingPunct="0">
              <a:spcBef>
                <a:spcPct val="0"/>
              </a:spcBef>
              <a:spcAft>
                <a:spcPct val="0"/>
              </a:spcAft>
              <a:defRPr sz="2800" b="1">
                <a:solidFill>
                  <a:schemeClr val="tx1"/>
                </a:solidFill>
                <a:latin typeface="Arial" charset="0"/>
                <a:cs typeface="Arial" charset="0"/>
              </a:defRPr>
            </a:lvl8pPr>
            <a:lvl9pPr marL="3886200" indent="-228600" algn="ctr" eaLnBrk="0" fontAlgn="base" hangingPunct="0">
              <a:spcBef>
                <a:spcPct val="0"/>
              </a:spcBef>
              <a:spcAft>
                <a:spcPct val="0"/>
              </a:spcAft>
              <a:defRPr sz="2800" b="1">
                <a:solidFill>
                  <a:schemeClr val="tx1"/>
                </a:solidFill>
                <a:latin typeface="Arial" charset="0"/>
                <a:cs typeface="Arial" charset="0"/>
              </a:defRPr>
            </a:lvl9pPr>
          </a:lstStyle>
          <a:p>
            <a:pPr algn="l" eaLnBrk="1" hangingPunct="1">
              <a:spcBef>
                <a:spcPct val="50000"/>
              </a:spcBef>
            </a:pPr>
            <a:r>
              <a:rPr lang="sk-SK" b="0"/>
              <a:t>Efektívny pri redukovaní Gaussovho šumu</a:t>
            </a:r>
            <a:endParaRPr lang="en-US" b="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70125" y="2005013"/>
            <a:ext cx="4752975" cy="1357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6563"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62288" y="4451350"/>
            <a:ext cx="2806700" cy="79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6564" name="Text Box 9"/>
          <p:cNvSpPr txBox="1">
            <a:spLocks noChangeArrowheads="1"/>
          </p:cNvSpPr>
          <p:nvPr/>
        </p:nvSpPr>
        <p:spPr bwMode="auto">
          <a:xfrm>
            <a:off x="863600" y="652463"/>
            <a:ext cx="5695950" cy="1160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b="1">
                <a:solidFill>
                  <a:schemeClr val="tx1"/>
                </a:solidFill>
                <a:latin typeface="Arial" charset="0"/>
                <a:cs typeface="Arial" charset="0"/>
              </a:defRPr>
            </a:lvl1pPr>
            <a:lvl2pPr marL="742950" indent="-285750" eaLnBrk="0" hangingPunct="0">
              <a:defRPr sz="2800" b="1">
                <a:solidFill>
                  <a:schemeClr val="tx1"/>
                </a:solidFill>
                <a:latin typeface="Arial" charset="0"/>
                <a:cs typeface="Arial" charset="0"/>
              </a:defRPr>
            </a:lvl2pPr>
            <a:lvl3pPr marL="1143000" indent="-228600" eaLnBrk="0" hangingPunct="0">
              <a:defRPr sz="2800" b="1">
                <a:solidFill>
                  <a:schemeClr val="tx1"/>
                </a:solidFill>
                <a:latin typeface="Arial" charset="0"/>
                <a:cs typeface="Arial" charset="0"/>
              </a:defRPr>
            </a:lvl3pPr>
            <a:lvl4pPr marL="1600200" indent="-228600" eaLnBrk="0" hangingPunct="0">
              <a:defRPr sz="2800" b="1">
                <a:solidFill>
                  <a:schemeClr val="tx1"/>
                </a:solidFill>
                <a:latin typeface="Arial" charset="0"/>
                <a:cs typeface="Arial" charset="0"/>
              </a:defRPr>
            </a:lvl4pPr>
            <a:lvl5pPr marL="2057400" indent="-228600" eaLnBrk="0" hangingPunct="0">
              <a:defRPr sz="2800" b="1">
                <a:solidFill>
                  <a:schemeClr val="tx1"/>
                </a:solidFill>
                <a:latin typeface="Arial" charset="0"/>
                <a:cs typeface="Arial" charset="0"/>
              </a:defRPr>
            </a:lvl5pPr>
            <a:lvl6pPr marL="2514600" indent="-228600" algn="ctr" eaLnBrk="0" fontAlgn="base" hangingPunct="0">
              <a:spcBef>
                <a:spcPct val="0"/>
              </a:spcBef>
              <a:spcAft>
                <a:spcPct val="0"/>
              </a:spcAft>
              <a:defRPr sz="2800" b="1">
                <a:solidFill>
                  <a:schemeClr val="tx1"/>
                </a:solidFill>
                <a:latin typeface="Arial" charset="0"/>
                <a:cs typeface="Arial" charset="0"/>
              </a:defRPr>
            </a:lvl6pPr>
            <a:lvl7pPr marL="2971800" indent="-228600" algn="ctr" eaLnBrk="0" fontAlgn="base" hangingPunct="0">
              <a:spcBef>
                <a:spcPct val="0"/>
              </a:spcBef>
              <a:spcAft>
                <a:spcPct val="0"/>
              </a:spcAft>
              <a:defRPr sz="2800" b="1">
                <a:solidFill>
                  <a:schemeClr val="tx1"/>
                </a:solidFill>
                <a:latin typeface="Arial" charset="0"/>
                <a:cs typeface="Arial" charset="0"/>
              </a:defRPr>
            </a:lvl7pPr>
            <a:lvl8pPr marL="3429000" indent="-228600" algn="ctr" eaLnBrk="0" fontAlgn="base" hangingPunct="0">
              <a:spcBef>
                <a:spcPct val="0"/>
              </a:spcBef>
              <a:spcAft>
                <a:spcPct val="0"/>
              </a:spcAft>
              <a:defRPr sz="2800" b="1">
                <a:solidFill>
                  <a:schemeClr val="tx1"/>
                </a:solidFill>
                <a:latin typeface="Arial" charset="0"/>
                <a:cs typeface="Arial" charset="0"/>
              </a:defRPr>
            </a:lvl8pPr>
            <a:lvl9pPr marL="3886200" indent="-228600" algn="ctr" eaLnBrk="0" fontAlgn="base" hangingPunct="0">
              <a:spcBef>
                <a:spcPct val="0"/>
              </a:spcBef>
              <a:spcAft>
                <a:spcPct val="0"/>
              </a:spcAft>
              <a:defRPr sz="2800" b="1">
                <a:solidFill>
                  <a:schemeClr val="tx1"/>
                </a:solidFill>
                <a:latin typeface="Arial" charset="0"/>
                <a:cs typeface="Arial" charset="0"/>
              </a:defRPr>
            </a:lvl9pPr>
          </a:lstStyle>
          <a:p>
            <a:pPr algn="l" eaLnBrk="1" hangingPunct="1">
              <a:spcBef>
                <a:spcPct val="50000"/>
              </a:spcBef>
            </a:pPr>
            <a:r>
              <a:rPr lang="sk-SK" b="0"/>
              <a:t>Kombináciou predchádzajúcich </a:t>
            </a:r>
          </a:p>
          <a:p>
            <a:pPr algn="l" eaLnBrk="1" hangingPunct="1">
              <a:spcBef>
                <a:spcPct val="50000"/>
              </a:spcBef>
            </a:pPr>
            <a:r>
              <a:rPr lang="el-GR" sz="2400" i="1"/>
              <a:t>α</a:t>
            </a:r>
            <a:r>
              <a:rPr lang="sk-SK" sz="2400" i="1"/>
              <a:t>-trimmed mean filter</a:t>
            </a:r>
            <a:r>
              <a:rPr lang="sk-SK" b="0"/>
              <a:t> </a:t>
            </a:r>
            <a:endParaRPr lang="en-US" b="0"/>
          </a:p>
        </p:txBody>
      </p:sp>
      <p:sp>
        <p:nvSpPr>
          <p:cNvPr id="66565" name="Text Box 10"/>
          <p:cNvSpPr txBox="1">
            <a:spLocks noChangeArrowheads="1"/>
          </p:cNvSpPr>
          <p:nvPr/>
        </p:nvSpPr>
        <p:spPr bwMode="auto">
          <a:xfrm>
            <a:off x="936625" y="3768725"/>
            <a:ext cx="70389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b="1">
                <a:solidFill>
                  <a:schemeClr val="tx1"/>
                </a:solidFill>
                <a:latin typeface="Arial" charset="0"/>
                <a:cs typeface="Arial" charset="0"/>
              </a:defRPr>
            </a:lvl1pPr>
            <a:lvl2pPr marL="742950" indent="-285750" eaLnBrk="0" hangingPunct="0">
              <a:defRPr sz="2800" b="1">
                <a:solidFill>
                  <a:schemeClr val="tx1"/>
                </a:solidFill>
                <a:latin typeface="Arial" charset="0"/>
                <a:cs typeface="Arial" charset="0"/>
              </a:defRPr>
            </a:lvl2pPr>
            <a:lvl3pPr marL="1143000" indent="-228600" eaLnBrk="0" hangingPunct="0">
              <a:defRPr sz="2800" b="1">
                <a:solidFill>
                  <a:schemeClr val="tx1"/>
                </a:solidFill>
                <a:latin typeface="Arial" charset="0"/>
                <a:cs typeface="Arial" charset="0"/>
              </a:defRPr>
            </a:lvl3pPr>
            <a:lvl4pPr marL="1600200" indent="-228600" eaLnBrk="0" hangingPunct="0">
              <a:defRPr sz="2800" b="1">
                <a:solidFill>
                  <a:schemeClr val="tx1"/>
                </a:solidFill>
                <a:latin typeface="Arial" charset="0"/>
                <a:cs typeface="Arial" charset="0"/>
              </a:defRPr>
            </a:lvl4pPr>
            <a:lvl5pPr marL="2057400" indent="-228600" eaLnBrk="0" hangingPunct="0">
              <a:defRPr sz="2800" b="1">
                <a:solidFill>
                  <a:schemeClr val="tx1"/>
                </a:solidFill>
                <a:latin typeface="Arial" charset="0"/>
                <a:cs typeface="Arial" charset="0"/>
              </a:defRPr>
            </a:lvl5pPr>
            <a:lvl6pPr marL="2514600" indent="-228600" algn="ctr" eaLnBrk="0" fontAlgn="base" hangingPunct="0">
              <a:spcBef>
                <a:spcPct val="0"/>
              </a:spcBef>
              <a:spcAft>
                <a:spcPct val="0"/>
              </a:spcAft>
              <a:defRPr sz="2800" b="1">
                <a:solidFill>
                  <a:schemeClr val="tx1"/>
                </a:solidFill>
                <a:latin typeface="Arial" charset="0"/>
                <a:cs typeface="Arial" charset="0"/>
              </a:defRPr>
            </a:lvl6pPr>
            <a:lvl7pPr marL="2971800" indent="-228600" algn="ctr" eaLnBrk="0" fontAlgn="base" hangingPunct="0">
              <a:spcBef>
                <a:spcPct val="0"/>
              </a:spcBef>
              <a:spcAft>
                <a:spcPct val="0"/>
              </a:spcAft>
              <a:defRPr sz="2800" b="1">
                <a:solidFill>
                  <a:schemeClr val="tx1"/>
                </a:solidFill>
                <a:latin typeface="Arial" charset="0"/>
                <a:cs typeface="Arial" charset="0"/>
              </a:defRPr>
            </a:lvl7pPr>
            <a:lvl8pPr marL="3429000" indent="-228600" algn="ctr" eaLnBrk="0" fontAlgn="base" hangingPunct="0">
              <a:spcBef>
                <a:spcPct val="0"/>
              </a:spcBef>
              <a:spcAft>
                <a:spcPct val="0"/>
              </a:spcAft>
              <a:defRPr sz="2800" b="1">
                <a:solidFill>
                  <a:schemeClr val="tx1"/>
                </a:solidFill>
                <a:latin typeface="Arial" charset="0"/>
                <a:cs typeface="Arial" charset="0"/>
              </a:defRPr>
            </a:lvl8pPr>
            <a:lvl9pPr marL="3886200" indent="-228600" algn="ctr" eaLnBrk="0" fontAlgn="base" hangingPunct="0">
              <a:spcBef>
                <a:spcPct val="0"/>
              </a:spcBef>
              <a:spcAft>
                <a:spcPct val="0"/>
              </a:spcAft>
              <a:defRPr sz="2800" b="1">
                <a:solidFill>
                  <a:schemeClr val="tx1"/>
                </a:solidFill>
                <a:latin typeface="Arial" charset="0"/>
                <a:cs typeface="Arial" charset="0"/>
              </a:defRPr>
            </a:lvl9pPr>
          </a:lstStyle>
          <a:p>
            <a:pPr algn="l" eaLnBrk="1" hangingPunct="1">
              <a:spcBef>
                <a:spcPct val="50000"/>
              </a:spcBef>
            </a:pPr>
            <a:r>
              <a:rPr lang="sk-SK" sz="2400" i="1"/>
              <a:t>Adaptive nearest neighbour filter</a:t>
            </a:r>
            <a:endParaRPr lang="en-US" sz="2400" i="1"/>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5730" name="Rectangle 2"/>
          <p:cNvSpPr>
            <a:spLocks noGrp="1" noChangeArrowheads="1"/>
          </p:cNvSpPr>
          <p:nvPr>
            <p:ph type="title"/>
          </p:nvPr>
        </p:nvSpPr>
        <p:spPr/>
        <p:txBody>
          <a:bodyPr/>
          <a:lstStyle/>
          <a:p>
            <a:pPr eaLnBrk="1" hangingPunct="1">
              <a:defRPr/>
            </a:pPr>
            <a:endParaRPr lang="sk-SK" smtClean="0"/>
          </a:p>
        </p:txBody>
      </p:sp>
      <p:sp>
        <p:nvSpPr>
          <p:cNvPr id="67587" name="Rectangle 3"/>
          <p:cNvSpPr>
            <a:spLocks noGrp="1" noChangeArrowheads="1"/>
          </p:cNvSpPr>
          <p:nvPr>
            <p:ph type="body" idx="1"/>
          </p:nvPr>
        </p:nvSpPr>
        <p:spPr/>
        <p:txBody>
          <a:bodyPr/>
          <a:lstStyle/>
          <a:p>
            <a:pPr eaLnBrk="1" hangingPunct="1"/>
            <a:endParaRPr lang="sk-SK" smtClean="0"/>
          </a:p>
        </p:txBody>
      </p:sp>
      <p:pic>
        <p:nvPicPr>
          <p:cNvPr id="67588"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8800" y="215900"/>
            <a:ext cx="3783013" cy="6408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7589"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68850" y="1730375"/>
            <a:ext cx="3784600" cy="3178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ext Box 4"/>
          <p:cNvSpPr txBox="1">
            <a:spLocks noChangeArrowheads="1"/>
          </p:cNvSpPr>
          <p:nvPr/>
        </p:nvSpPr>
        <p:spPr bwMode="auto">
          <a:xfrm>
            <a:off x="198438" y="1014413"/>
            <a:ext cx="8483600" cy="1160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b="1">
                <a:solidFill>
                  <a:schemeClr val="tx1"/>
                </a:solidFill>
                <a:latin typeface="Arial" charset="0"/>
                <a:cs typeface="Arial" charset="0"/>
              </a:defRPr>
            </a:lvl1pPr>
            <a:lvl2pPr marL="742950" indent="-285750" eaLnBrk="0" hangingPunct="0">
              <a:defRPr sz="2800" b="1">
                <a:solidFill>
                  <a:schemeClr val="tx1"/>
                </a:solidFill>
                <a:latin typeface="Arial" charset="0"/>
                <a:cs typeface="Arial" charset="0"/>
              </a:defRPr>
            </a:lvl2pPr>
            <a:lvl3pPr marL="1143000" indent="-228600" eaLnBrk="0" hangingPunct="0">
              <a:defRPr sz="2800" b="1">
                <a:solidFill>
                  <a:schemeClr val="tx1"/>
                </a:solidFill>
                <a:latin typeface="Arial" charset="0"/>
                <a:cs typeface="Arial" charset="0"/>
              </a:defRPr>
            </a:lvl3pPr>
            <a:lvl4pPr marL="1600200" indent="-228600" eaLnBrk="0" hangingPunct="0">
              <a:defRPr sz="2800" b="1">
                <a:solidFill>
                  <a:schemeClr val="tx1"/>
                </a:solidFill>
                <a:latin typeface="Arial" charset="0"/>
                <a:cs typeface="Arial" charset="0"/>
              </a:defRPr>
            </a:lvl4pPr>
            <a:lvl5pPr marL="2057400" indent="-228600" eaLnBrk="0" hangingPunct="0">
              <a:defRPr sz="2800" b="1">
                <a:solidFill>
                  <a:schemeClr val="tx1"/>
                </a:solidFill>
                <a:latin typeface="Arial" charset="0"/>
                <a:cs typeface="Arial" charset="0"/>
              </a:defRPr>
            </a:lvl5pPr>
            <a:lvl6pPr marL="2514600" indent="-228600" algn="ctr" eaLnBrk="0" fontAlgn="base" hangingPunct="0">
              <a:spcBef>
                <a:spcPct val="0"/>
              </a:spcBef>
              <a:spcAft>
                <a:spcPct val="0"/>
              </a:spcAft>
              <a:defRPr sz="2800" b="1">
                <a:solidFill>
                  <a:schemeClr val="tx1"/>
                </a:solidFill>
                <a:latin typeface="Arial" charset="0"/>
                <a:cs typeface="Arial" charset="0"/>
              </a:defRPr>
            </a:lvl6pPr>
            <a:lvl7pPr marL="2971800" indent="-228600" algn="ctr" eaLnBrk="0" fontAlgn="base" hangingPunct="0">
              <a:spcBef>
                <a:spcPct val="0"/>
              </a:spcBef>
              <a:spcAft>
                <a:spcPct val="0"/>
              </a:spcAft>
              <a:defRPr sz="2800" b="1">
                <a:solidFill>
                  <a:schemeClr val="tx1"/>
                </a:solidFill>
                <a:latin typeface="Arial" charset="0"/>
                <a:cs typeface="Arial" charset="0"/>
              </a:defRPr>
            </a:lvl7pPr>
            <a:lvl8pPr marL="3429000" indent="-228600" algn="ctr" eaLnBrk="0" fontAlgn="base" hangingPunct="0">
              <a:spcBef>
                <a:spcPct val="0"/>
              </a:spcBef>
              <a:spcAft>
                <a:spcPct val="0"/>
              </a:spcAft>
              <a:defRPr sz="2800" b="1">
                <a:solidFill>
                  <a:schemeClr val="tx1"/>
                </a:solidFill>
                <a:latin typeface="Arial" charset="0"/>
                <a:cs typeface="Arial" charset="0"/>
              </a:defRPr>
            </a:lvl8pPr>
            <a:lvl9pPr marL="3886200" indent="-228600" algn="ctr" eaLnBrk="0" fontAlgn="base" hangingPunct="0">
              <a:spcBef>
                <a:spcPct val="0"/>
              </a:spcBef>
              <a:spcAft>
                <a:spcPct val="0"/>
              </a:spcAft>
              <a:defRPr sz="2800" b="1">
                <a:solidFill>
                  <a:schemeClr val="tx1"/>
                </a:solidFill>
                <a:latin typeface="Arial" charset="0"/>
                <a:cs typeface="Arial" charset="0"/>
              </a:defRPr>
            </a:lvl9pPr>
          </a:lstStyle>
          <a:p>
            <a:pPr algn="l" eaLnBrk="1" hangingPunct="1">
              <a:spcBef>
                <a:spcPct val="50000"/>
              </a:spcBef>
            </a:pPr>
            <a:r>
              <a:rPr lang="sk-SK"/>
              <a:t>Difference vector </a:t>
            </a:r>
            <a:r>
              <a:rPr lang="sk-SK" b="0"/>
              <a:t>iba v 2 smeroch </a:t>
            </a:r>
          </a:p>
          <a:p>
            <a:pPr algn="l" eaLnBrk="1" hangingPunct="1">
              <a:spcBef>
                <a:spcPct val="50000"/>
              </a:spcBef>
            </a:pPr>
            <a:r>
              <a:rPr lang="sk-SK" b="0"/>
              <a:t>horizontalne a vertikálne</a:t>
            </a:r>
            <a:endParaRPr lang="en-US"/>
          </a:p>
        </p:txBody>
      </p:sp>
      <p:pic>
        <p:nvPicPr>
          <p:cNvPr id="68611"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68600" y="2568575"/>
            <a:ext cx="2806700" cy="695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8612" name="Text Box 6"/>
          <p:cNvSpPr txBox="1">
            <a:spLocks noChangeArrowheads="1"/>
          </p:cNvSpPr>
          <p:nvPr/>
        </p:nvSpPr>
        <p:spPr bwMode="auto">
          <a:xfrm>
            <a:off x="528638" y="3800475"/>
            <a:ext cx="7645400" cy="264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b="1">
                <a:solidFill>
                  <a:schemeClr val="tx1"/>
                </a:solidFill>
                <a:latin typeface="Arial" charset="0"/>
                <a:cs typeface="Arial" charset="0"/>
              </a:defRPr>
            </a:lvl1pPr>
            <a:lvl2pPr marL="742950" indent="-285750" eaLnBrk="0" hangingPunct="0">
              <a:defRPr sz="2800" b="1">
                <a:solidFill>
                  <a:schemeClr val="tx1"/>
                </a:solidFill>
                <a:latin typeface="Arial" charset="0"/>
                <a:cs typeface="Arial" charset="0"/>
              </a:defRPr>
            </a:lvl2pPr>
            <a:lvl3pPr marL="1143000" indent="-228600" eaLnBrk="0" hangingPunct="0">
              <a:defRPr sz="2800" b="1">
                <a:solidFill>
                  <a:schemeClr val="tx1"/>
                </a:solidFill>
                <a:latin typeface="Arial" charset="0"/>
                <a:cs typeface="Arial" charset="0"/>
              </a:defRPr>
            </a:lvl3pPr>
            <a:lvl4pPr marL="1600200" indent="-228600" eaLnBrk="0" hangingPunct="0">
              <a:defRPr sz="2800" b="1">
                <a:solidFill>
                  <a:schemeClr val="tx1"/>
                </a:solidFill>
                <a:latin typeface="Arial" charset="0"/>
                <a:cs typeface="Arial" charset="0"/>
              </a:defRPr>
            </a:lvl4pPr>
            <a:lvl5pPr marL="2057400" indent="-228600" eaLnBrk="0" hangingPunct="0">
              <a:defRPr sz="2800" b="1">
                <a:solidFill>
                  <a:schemeClr val="tx1"/>
                </a:solidFill>
                <a:latin typeface="Arial" charset="0"/>
                <a:cs typeface="Arial" charset="0"/>
              </a:defRPr>
            </a:lvl5pPr>
            <a:lvl6pPr marL="2514600" indent="-228600" algn="ctr" eaLnBrk="0" fontAlgn="base" hangingPunct="0">
              <a:spcBef>
                <a:spcPct val="0"/>
              </a:spcBef>
              <a:spcAft>
                <a:spcPct val="0"/>
              </a:spcAft>
              <a:defRPr sz="2800" b="1">
                <a:solidFill>
                  <a:schemeClr val="tx1"/>
                </a:solidFill>
                <a:latin typeface="Arial" charset="0"/>
                <a:cs typeface="Arial" charset="0"/>
              </a:defRPr>
            </a:lvl6pPr>
            <a:lvl7pPr marL="2971800" indent="-228600" algn="ctr" eaLnBrk="0" fontAlgn="base" hangingPunct="0">
              <a:spcBef>
                <a:spcPct val="0"/>
              </a:spcBef>
              <a:spcAft>
                <a:spcPct val="0"/>
              </a:spcAft>
              <a:defRPr sz="2800" b="1">
                <a:solidFill>
                  <a:schemeClr val="tx1"/>
                </a:solidFill>
                <a:latin typeface="Arial" charset="0"/>
                <a:cs typeface="Arial" charset="0"/>
              </a:defRPr>
            </a:lvl7pPr>
            <a:lvl8pPr marL="3429000" indent="-228600" algn="ctr" eaLnBrk="0" fontAlgn="base" hangingPunct="0">
              <a:spcBef>
                <a:spcPct val="0"/>
              </a:spcBef>
              <a:spcAft>
                <a:spcPct val="0"/>
              </a:spcAft>
              <a:defRPr sz="2800" b="1">
                <a:solidFill>
                  <a:schemeClr val="tx1"/>
                </a:solidFill>
                <a:latin typeface="Arial" charset="0"/>
                <a:cs typeface="Arial" charset="0"/>
              </a:defRPr>
            </a:lvl8pPr>
            <a:lvl9pPr marL="3886200" indent="-228600" algn="ctr" eaLnBrk="0" fontAlgn="base" hangingPunct="0">
              <a:spcBef>
                <a:spcPct val="0"/>
              </a:spcBef>
              <a:spcAft>
                <a:spcPct val="0"/>
              </a:spcAft>
              <a:defRPr sz="2800" b="1">
                <a:solidFill>
                  <a:schemeClr val="tx1"/>
                </a:solidFill>
                <a:latin typeface="Arial" charset="0"/>
                <a:cs typeface="Arial" charset="0"/>
              </a:defRPr>
            </a:lvl9pPr>
          </a:lstStyle>
          <a:p>
            <a:pPr algn="l" eaLnBrk="1" hangingPunct="1">
              <a:spcBef>
                <a:spcPct val="50000"/>
              </a:spcBef>
            </a:pPr>
            <a:r>
              <a:rPr lang="sk-SK" sz="2400" b="0"/>
              <a:t>Ľudský vizuálny systém je viac citlivý na horizontálne a vertikálne hrany</a:t>
            </a:r>
          </a:p>
          <a:p>
            <a:pPr algn="l" eaLnBrk="1" hangingPunct="1">
              <a:spcBef>
                <a:spcPct val="50000"/>
              </a:spcBef>
            </a:pPr>
            <a:r>
              <a:rPr lang="sk-SK" sz="2400" b="0"/>
              <a:t>časovo </a:t>
            </a:r>
            <a:r>
              <a:rPr lang="en-US" sz="2400" b="0"/>
              <a:t>m</a:t>
            </a:r>
            <a:r>
              <a:rPr lang="sk-SK" sz="2400" b="0"/>
              <a:t>enej náročný</a:t>
            </a:r>
          </a:p>
          <a:p>
            <a:pPr algn="l" eaLnBrk="1" hangingPunct="1">
              <a:spcBef>
                <a:spcPct val="50000"/>
              </a:spcBef>
            </a:pPr>
            <a:r>
              <a:rPr lang="sk-SK" sz="2400" b="0"/>
              <a:t>horizontálne a vertikálne rozdiely vo vektoroch prispievajú k detekcii diagonálnych hrán – detekované hrany sú tenšie</a:t>
            </a:r>
            <a:endParaRPr lang="en-US" sz="2400" b="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2898" name="Rectangle 2"/>
          <p:cNvSpPr>
            <a:spLocks noGrp="1" noChangeArrowheads="1"/>
          </p:cNvSpPr>
          <p:nvPr>
            <p:ph type="title"/>
          </p:nvPr>
        </p:nvSpPr>
        <p:spPr/>
        <p:txBody>
          <a:bodyPr/>
          <a:lstStyle/>
          <a:p>
            <a:pPr eaLnBrk="1" hangingPunct="1">
              <a:defRPr/>
            </a:pPr>
            <a:endParaRPr lang="sk-SK" smtClean="0"/>
          </a:p>
        </p:txBody>
      </p:sp>
      <p:pic>
        <p:nvPicPr>
          <p:cNvPr id="69635"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4325" y="133350"/>
            <a:ext cx="3998913" cy="6537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636"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35475" y="3303588"/>
            <a:ext cx="4543425" cy="3389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637"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13300" y="146050"/>
            <a:ext cx="3784600" cy="3209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8562" name="Rectangle 2"/>
          <p:cNvSpPr>
            <a:spLocks noGrp="1" noChangeArrowheads="1"/>
          </p:cNvSpPr>
          <p:nvPr>
            <p:ph type="title"/>
          </p:nvPr>
        </p:nvSpPr>
        <p:spPr>
          <a:xfrm>
            <a:off x="358775" y="134938"/>
            <a:ext cx="8229600" cy="1139825"/>
          </a:xfrm>
        </p:spPr>
        <p:txBody>
          <a:bodyPr/>
          <a:lstStyle/>
          <a:p>
            <a:pPr eaLnBrk="1" hangingPunct="1">
              <a:defRPr/>
            </a:pPr>
            <a:r>
              <a:rPr lang="sk-SK" sz="4000" smtClean="0"/>
              <a:t>Detekcia hrán pomocou zgrupovania</a:t>
            </a:r>
            <a:endParaRPr lang="en-US" sz="4000" smtClean="0"/>
          </a:p>
        </p:txBody>
      </p:sp>
      <p:pic>
        <p:nvPicPr>
          <p:cNvPr id="70659" name="Picture 3"/>
          <p:cNvPicPr>
            <a:picLocks noChangeAspect="1" noChangeArrowheads="1"/>
          </p:cNvPicPr>
          <p:nvPr>
            <p:ph type="body" idx="1"/>
          </p:nvPr>
        </p:nvPicPr>
        <p:blipFill>
          <a:blip r:embed="rId2" cstate="print">
            <a:extLst>
              <a:ext uri="{28A0092B-C50C-407E-A947-70E740481C1C}">
                <a14:useLocalDpi xmlns:a14="http://schemas.microsoft.com/office/drawing/2010/main" val="0"/>
              </a:ext>
            </a:extLst>
          </a:blip>
          <a:srcRect/>
          <a:stretch>
            <a:fillRect/>
          </a:stretch>
        </p:blipFill>
        <p:spPr>
          <a:xfrm>
            <a:off x="371475" y="1809750"/>
            <a:ext cx="5065713" cy="3990975"/>
          </a:xfrm>
        </p:spPr>
      </p:pic>
      <p:pic>
        <p:nvPicPr>
          <p:cNvPr id="7066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91225" y="1358900"/>
            <a:ext cx="2798763" cy="2606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066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3450" y="4108450"/>
            <a:ext cx="2798763" cy="2606675"/>
          </a:xfrm>
          <a:prstGeom prst="rect">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9586" name="Rectangle 2"/>
          <p:cNvSpPr>
            <a:spLocks noGrp="1" noChangeArrowheads="1"/>
          </p:cNvSpPr>
          <p:nvPr>
            <p:ph type="title"/>
          </p:nvPr>
        </p:nvSpPr>
        <p:spPr/>
        <p:txBody>
          <a:bodyPr/>
          <a:lstStyle/>
          <a:p>
            <a:pPr eaLnBrk="1" hangingPunct="1">
              <a:defRPr/>
            </a:pPr>
            <a:endParaRPr lang="sk-SK" smtClean="0"/>
          </a:p>
        </p:txBody>
      </p:sp>
      <p:pic>
        <p:nvPicPr>
          <p:cNvPr id="71683"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225" y="622300"/>
            <a:ext cx="3411538" cy="3146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684"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5338" y="2133600"/>
            <a:ext cx="3411537" cy="3146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1685" name="Text Box 6"/>
          <p:cNvSpPr txBox="1">
            <a:spLocks noChangeArrowheads="1"/>
          </p:cNvSpPr>
          <p:nvPr/>
        </p:nvSpPr>
        <p:spPr bwMode="auto">
          <a:xfrm>
            <a:off x="804863" y="4032250"/>
            <a:ext cx="3249612"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b="1">
                <a:solidFill>
                  <a:schemeClr val="tx1"/>
                </a:solidFill>
                <a:latin typeface="Arial" charset="0"/>
                <a:cs typeface="Arial" charset="0"/>
              </a:defRPr>
            </a:lvl1pPr>
            <a:lvl2pPr marL="742950" indent="-285750" eaLnBrk="0" hangingPunct="0">
              <a:defRPr sz="2800" b="1">
                <a:solidFill>
                  <a:schemeClr val="tx1"/>
                </a:solidFill>
                <a:latin typeface="Arial" charset="0"/>
                <a:cs typeface="Arial" charset="0"/>
              </a:defRPr>
            </a:lvl2pPr>
            <a:lvl3pPr marL="1143000" indent="-228600" eaLnBrk="0" hangingPunct="0">
              <a:defRPr sz="2800" b="1">
                <a:solidFill>
                  <a:schemeClr val="tx1"/>
                </a:solidFill>
                <a:latin typeface="Arial" charset="0"/>
                <a:cs typeface="Arial" charset="0"/>
              </a:defRPr>
            </a:lvl3pPr>
            <a:lvl4pPr marL="1600200" indent="-228600" eaLnBrk="0" hangingPunct="0">
              <a:defRPr sz="2800" b="1">
                <a:solidFill>
                  <a:schemeClr val="tx1"/>
                </a:solidFill>
                <a:latin typeface="Arial" charset="0"/>
                <a:cs typeface="Arial" charset="0"/>
              </a:defRPr>
            </a:lvl4pPr>
            <a:lvl5pPr marL="2057400" indent="-228600" eaLnBrk="0" hangingPunct="0">
              <a:defRPr sz="2800" b="1">
                <a:solidFill>
                  <a:schemeClr val="tx1"/>
                </a:solidFill>
                <a:latin typeface="Arial" charset="0"/>
                <a:cs typeface="Arial" charset="0"/>
              </a:defRPr>
            </a:lvl5pPr>
            <a:lvl6pPr marL="2514600" indent="-228600" algn="ctr" eaLnBrk="0" fontAlgn="base" hangingPunct="0">
              <a:spcBef>
                <a:spcPct val="0"/>
              </a:spcBef>
              <a:spcAft>
                <a:spcPct val="0"/>
              </a:spcAft>
              <a:defRPr sz="2800" b="1">
                <a:solidFill>
                  <a:schemeClr val="tx1"/>
                </a:solidFill>
                <a:latin typeface="Arial" charset="0"/>
                <a:cs typeface="Arial" charset="0"/>
              </a:defRPr>
            </a:lvl6pPr>
            <a:lvl7pPr marL="2971800" indent="-228600" algn="ctr" eaLnBrk="0" fontAlgn="base" hangingPunct="0">
              <a:spcBef>
                <a:spcPct val="0"/>
              </a:spcBef>
              <a:spcAft>
                <a:spcPct val="0"/>
              </a:spcAft>
              <a:defRPr sz="2800" b="1">
                <a:solidFill>
                  <a:schemeClr val="tx1"/>
                </a:solidFill>
                <a:latin typeface="Arial" charset="0"/>
                <a:cs typeface="Arial" charset="0"/>
              </a:defRPr>
            </a:lvl7pPr>
            <a:lvl8pPr marL="3429000" indent="-228600" algn="ctr" eaLnBrk="0" fontAlgn="base" hangingPunct="0">
              <a:spcBef>
                <a:spcPct val="0"/>
              </a:spcBef>
              <a:spcAft>
                <a:spcPct val="0"/>
              </a:spcAft>
              <a:defRPr sz="2800" b="1">
                <a:solidFill>
                  <a:schemeClr val="tx1"/>
                </a:solidFill>
                <a:latin typeface="Arial" charset="0"/>
                <a:cs typeface="Arial" charset="0"/>
              </a:defRPr>
            </a:lvl8pPr>
            <a:lvl9pPr marL="3886200" indent="-228600" algn="ctr" eaLnBrk="0" fontAlgn="base" hangingPunct="0">
              <a:spcBef>
                <a:spcPct val="0"/>
              </a:spcBef>
              <a:spcAft>
                <a:spcPct val="0"/>
              </a:spcAft>
              <a:defRPr sz="2800" b="1">
                <a:solidFill>
                  <a:schemeClr val="tx1"/>
                </a:solidFill>
                <a:latin typeface="Arial" charset="0"/>
                <a:cs typeface="Arial" charset="0"/>
              </a:defRPr>
            </a:lvl9pPr>
          </a:lstStyle>
          <a:p>
            <a:pPr algn="l" eaLnBrk="1" hangingPunct="1"/>
            <a:r>
              <a:rPr lang="en-US" sz="1800" b="0"/>
              <a:t>Sobel edge detection on</a:t>
            </a:r>
            <a:r>
              <a:rPr lang="sk-SK" sz="1800" b="0"/>
              <a:t> </a:t>
            </a:r>
            <a:r>
              <a:rPr lang="en-US" sz="1800" b="0"/>
              <a:t>gray Mandrill image</a:t>
            </a:r>
          </a:p>
        </p:txBody>
      </p:sp>
      <p:sp>
        <p:nvSpPr>
          <p:cNvPr id="71686" name="Rectangle 7"/>
          <p:cNvSpPr>
            <a:spLocks noChangeArrowheads="1"/>
          </p:cNvSpPr>
          <p:nvPr/>
        </p:nvSpPr>
        <p:spPr bwMode="auto">
          <a:xfrm>
            <a:off x="4689475" y="5684838"/>
            <a:ext cx="341947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1800" b="0"/>
              <a:t>edge detected using proposed</a:t>
            </a:r>
            <a:r>
              <a:rPr lang="sk-SK" sz="1800" b="0"/>
              <a:t> </a:t>
            </a:r>
            <a:r>
              <a:rPr lang="en-US" sz="1800" b="0"/>
              <a:t>method</a:t>
            </a:r>
            <a:r>
              <a:rPr lang="sk-SK" sz="1800" b="0"/>
              <a:t> </a:t>
            </a:r>
            <a:r>
              <a:rPr lang="en-US" sz="1800" b="0"/>
              <a:t>resulted clusters</a:t>
            </a: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t>Color Edge Detection Based on Morphology</a:t>
            </a:r>
            <a:endParaRPr lang="sk-SK" dirty="0" smtClean="0"/>
          </a:p>
        </p:txBody>
      </p:sp>
      <p:sp>
        <p:nvSpPr>
          <p:cNvPr id="72707" name="Content Placeholder 2"/>
          <p:cNvSpPr>
            <a:spLocks noGrp="1"/>
          </p:cNvSpPr>
          <p:nvPr>
            <p:ph idx="1"/>
          </p:nvPr>
        </p:nvSpPr>
        <p:spPr>
          <a:xfrm>
            <a:off x="457200" y="1600200"/>
            <a:ext cx="2668588" cy="4530725"/>
          </a:xfrm>
        </p:spPr>
        <p:txBody>
          <a:bodyPr/>
          <a:lstStyle/>
          <a:p>
            <a:pPr eaLnBrk="1" hangingPunct="1"/>
            <a:r>
              <a:rPr lang="sk-SK" smtClean="0"/>
              <a:t>bc, de – hrany</a:t>
            </a:r>
          </a:p>
          <a:p>
            <a:pPr eaLnBrk="1" hangingPunct="1"/>
            <a:r>
              <a:rPr lang="sk-SK" smtClean="0"/>
              <a:t>f(x) – originálna funkcia </a:t>
            </a:r>
          </a:p>
          <a:p>
            <a:pPr eaLnBrk="1" hangingPunct="1"/>
            <a:endParaRPr lang="sk-SK" smtClean="0"/>
          </a:p>
          <a:p>
            <a:pPr eaLnBrk="1" hangingPunct="1"/>
            <a:r>
              <a:rPr lang="sk-SK" smtClean="0"/>
              <a:t>Erodovaný -   </a:t>
            </a:r>
          </a:p>
          <a:p>
            <a:pPr eaLnBrk="1" hangingPunct="1"/>
            <a:r>
              <a:rPr lang="sk-SK" smtClean="0"/>
              <a:t>aghijf</a:t>
            </a:r>
          </a:p>
          <a:p>
            <a:pPr eaLnBrk="1" hangingPunct="1"/>
            <a:r>
              <a:rPr lang="sk-SK" smtClean="0"/>
              <a:t>Dilatovany - </a:t>
            </a:r>
          </a:p>
          <a:p>
            <a:pPr eaLnBrk="1" hangingPunct="1"/>
            <a:r>
              <a:rPr lang="sk-SK" smtClean="0"/>
              <a:t>akmnof</a:t>
            </a:r>
          </a:p>
          <a:p>
            <a:pPr eaLnBrk="1" hangingPunct="1"/>
            <a:r>
              <a:rPr lang="sk-SK" smtClean="0"/>
              <a:t>Výsledný f´(x) - </a:t>
            </a:r>
          </a:p>
          <a:p>
            <a:pPr eaLnBrk="1" hangingPunct="1"/>
            <a:r>
              <a:rPr lang="sk-SK" smtClean="0"/>
              <a:t>agpqmdef</a:t>
            </a:r>
          </a:p>
        </p:txBody>
      </p:sp>
      <p:pic>
        <p:nvPicPr>
          <p:cNvPr id="7270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25788" y="1749425"/>
            <a:ext cx="5867400" cy="3671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70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263" y="5691188"/>
            <a:ext cx="5622925" cy="941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Content Placeholder 2"/>
          <p:cNvSpPr>
            <a:spLocks noGrp="1"/>
          </p:cNvSpPr>
          <p:nvPr>
            <p:ph idx="1"/>
          </p:nvPr>
        </p:nvSpPr>
        <p:spPr/>
        <p:txBody>
          <a:bodyPr/>
          <a:lstStyle/>
          <a:p>
            <a:pPr marL="514350" indent="-514350" eaLnBrk="1" hangingPunct="1">
              <a:buFont typeface="Wingdings" pitchFamily="2" charset="2"/>
              <a:buAutoNum type="arabicPeriod"/>
            </a:pPr>
            <a:r>
              <a:rPr lang="sk-SK" smtClean="0"/>
              <a:t>Erózia a dilatácia každého pixla na každom farebnom kanále </a:t>
            </a:r>
          </a:p>
          <a:p>
            <a:pPr marL="514350" indent="-514350" eaLnBrk="1" hangingPunct="1">
              <a:buFont typeface="Wingdings" pitchFamily="2" charset="2"/>
              <a:buAutoNum type="arabicPeriod"/>
            </a:pPr>
            <a:r>
              <a:rPr lang="sk-SK" smtClean="0"/>
              <a:t>Vypočítaj f´(x) 2 krát</a:t>
            </a:r>
          </a:p>
          <a:p>
            <a:pPr marL="514350" indent="-514350" eaLnBrk="1" hangingPunct="1">
              <a:buFont typeface="Wingdings" pitchFamily="2" charset="2"/>
              <a:buAutoNum type="arabicPeriod"/>
            </a:pPr>
            <a:r>
              <a:rPr lang="sk-SK" smtClean="0"/>
              <a:t>Vypočítaj gradient farebného obrazu</a:t>
            </a:r>
          </a:p>
          <a:p>
            <a:pPr marL="514350" indent="-514350" eaLnBrk="1" hangingPunct="1">
              <a:buFont typeface="Wingdings" pitchFamily="2" charset="2"/>
              <a:buAutoNum type="arabicPeriod"/>
            </a:pPr>
            <a:r>
              <a:rPr lang="sk-SK" smtClean="0"/>
              <a:t>Detekcia hrán</a:t>
            </a:r>
          </a:p>
          <a:p>
            <a:pPr marL="514350" indent="-514350" eaLnBrk="1" hangingPunct="1">
              <a:buFont typeface="Wingdings" pitchFamily="2" charset="2"/>
              <a:buAutoNum type="arabicPeriod"/>
            </a:pPr>
            <a:r>
              <a:rPr lang="sk-SK" smtClean="0"/>
              <a:t>Odstránenie šumových hranových bodov (izolovaný bod)</a:t>
            </a:r>
          </a:p>
        </p:txBody>
      </p:sp>
      <p:sp>
        <p:nvSpPr>
          <p:cNvPr id="4" name="Title 1"/>
          <p:cNvSpPr>
            <a:spLocks noGrp="1"/>
          </p:cNvSpPr>
          <p:nvPr>
            <p:ph type="title"/>
          </p:nvPr>
        </p:nvSpPr>
        <p:spPr/>
        <p:txBody>
          <a:bodyPr/>
          <a:lstStyle/>
          <a:p>
            <a:pPr eaLnBrk="1" hangingPunct="1">
              <a:defRPr/>
            </a:pPr>
            <a:r>
              <a:rPr lang="en-US" dirty="0" smtClean="0"/>
              <a:t>Color Edge Detection Based on Morphology</a:t>
            </a:r>
            <a:endParaRPr lang="sk-SK" dirty="0" smtClean="0"/>
          </a:p>
        </p:txBody>
      </p:sp>
      <p:sp>
        <p:nvSpPr>
          <p:cNvPr id="73732" name="Rectangle 2"/>
          <p:cNvSpPr>
            <a:spLocks noChangeArrowheads="1"/>
          </p:cNvSpPr>
          <p:nvPr/>
        </p:nvSpPr>
        <p:spPr bwMode="auto">
          <a:xfrm>
            <a:off x="95250" y="6132513"/>
            <a:ext cx="8912225" cy="522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lang="en-US" sz="1400" b="0"/>
              <a:t>Jin Zou; Hongsong Li; Bin Liu; Renfei Zhang</a:t>
            </a:r>
            <a:r>
              <a:rPr lang="sk-SK" sz="1400" b="0"/>
              <a:t> : </a:t>
            </a:r>
            <a:r>
              <a:rPr lang="en-US" sz="1400" b="0"/>
              <a:t>Color Edge Detection Based on Morphology</a:t>
            </a:r>
            <a:r>
              <a:rPr lang="sk-SK" sz="1400" b="0"/>
              <a:t> ,</a:t>
            </a:r>
            <a:r>
              <a:rPr lang="en-US" sz="1400" b="0"/>
              <a:t>2006. ICCE '06. First International Conference on </a:t>
            </a:r>
            <a:r>
              <a:rPr lang="en-US" sz="1400" b="0">
                <a:hlinkClick r:id="rId2"/>
              </a:rPr>
              <a:t> </a:t>
            </a:r>
            <a:r>
              <a:rPr lang="en-US" sz="1400" b="0"/>
              <a:t>Communications and Electronics</a:t>
            </a:r>
            <a:r>
              <a:rPr lang="sk-SK" sz="1400" b="0"/>
              <a:t>, </a:t>
            </a:r>
            <a:r>
              <a:rPr lang="en-US" sz="1400" b="0"/>
              <a:t>2006 , Page(s): 291 - 293 </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Content Placeholder 2"/>
          <p:cNvSpPr>
            <a:spLocks noGrp="1"/>
          </p:cNvSpPr>
          <p:nvPr>
            <p:ph idx="1"/>
          </p:nvPr>
        </p:nvSpPr>
        <p:spPr/>
        <p:txBody>
          <a:bodyPr/>
          <a:lstStyle/>
          <a:p>
            <a:pPr eaLnBrk="1" hangingPunct="1"/>
            <a:endParaRPr lang="sk-SK" smtClean="0"/>
          </a:p>
        </p:txBody>
      </p:sp>
      <p:pic>
        <p:nvPicPr>
          <p:cNvPr id="7475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16400" y="2693988"/>
            <a:ext cx="3140075" cy="2679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4756"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088" y="1362075"/>
            <a:ext cx="2690812" cy="5343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itle 1"/>
          <p:cNvSpPr>
            <a:spLocks noGrp="1"/>
          </p:cNvSpPr>
          <p:nvPr>
            <p:ph type="title"/>
          </p:nvPr>
        </p:nvSpPr>
        <p:spPr/>
        <p:txBody>
          <a:bodyPr/>
          <a:lstStyle/>
          <a:p>
            <a:pPr eaLnBrk="1" hangingPunct="1">
              <a:defRPr/>
            </a:pPr>
            <a:r>
              <a:rPr lang="en-US" sz="3600" dirty="0" smtClean="0"/>
              <a:t>Color Edge Detection Based on Morphology</a:t>
            </a:r>
            <a:endParaRPr lang="sk-SK" sz="3600" dirty="0" smtClean="0"/>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PICTUREFILESIZE" val="2054"/>
  <p:tag name="ORIGWIDTH" val="153"/>
  <p:tag name="DEBUGINTERACTIVE" val="True"/>
  <p:tag name="BITMAPFORMAT" val="bmpmono"/>
  <p:tag name="RESOLUTION" val="300"/>
  <p:tag name="DEBUGPAUSE" val="False"/>
  <p:tag name="KEEPFILES" val="False"/>
  <p:tag name="TRANSPARENT" val="False"/>
  <p:tag name="BLEND" val="False"/>
  <p:tag name="EXTERNALNAME" val="txp_fig"/>
  <p:tag name="SOURCE" val="\documentclass{slides}\pagestyle{empty}&#10;\begin{document}&#10;$f(x)$&#10;\end{document}&#10;"/>
</p:tagLst>
</file>

<file path=ppt/tags/tag2.xml><?xml version="1.0" encoding="utf-8"?>
<p:tagLst xmlns:a="http://schemas.openxmlformats.org/drawingml/2006/main" xmlns:r="http://schemas.openxmlformats.org/officeDocument/2006/relationships" xmlns:p="http://schemas.openxmlformats.org/presentationml/2006/main">
  <p:tag name="PICTUREFILESIZE" val="4238"/>
  <p:tag name="ORIGWIDTH" val="232.25"/>
  <p:tag name="DEBUGINTERACTIVE" val="True"/>
  <p:tag name="BITMAPFORMAT" val="bmpmono"/>
  <p:tag name="RESOLUTION" val="300"/>
  <p:tag name="DEBUGPAUSE" val="False"/>
  <p:tag name="KEEPFILES" val="False"/>
  <p:tag name="TRANSPARENT" val="False"/>
  <p:tag name="BLEND" val="False"/>
  <p:tag name="EXTERNALNAME" val="txp_fig"/>
  <p:tag name="SOURCE" val="\documentclass{slides}\pagestyle{empty}&#10;\begin{document}&#10;$\frac{d}{dx}f(x)$&#10;\end{document}&#10;"/>
</p:tagLst>
</file>

<file path=ppt/tags/tag3.xml><?xml version="1.0" encoding="utf-8"?>
<p:tagLst xmlns:a="http://schemas.openxmlformats.org/drawingml/2006/main" xmlns:r="http://schemas.openxmlformats.org/officeDocument/2006/relationships" xmlns:p="http://schemas.openxmlformats.org/presentationml/2006/main">
  <p:tag name="ORIGWIDTH" val="161.125"/>
  <p:tag name="DEBUGINTERACTIVE" val="True"/>
  <p:tag name="BITMAPFORMAT" val="bmpmono"/>
  <p:tag name="TRANSPARENT" val="False"/>
  <p:tag name="BLEND" val="False"/>
  <p:tag name="EXTERNALNAME" val="Edittex"/>
  <p:tag name="SOURCE" val="\documentclass{slides}\pagestyle{empty}&#10;\begin{document}&#10;$h \star f$&#10;\end{document}&#10;"/>
</p:tagLst>
</file>

<file path=ppt/tags/tag4.xml><?xml version="1.0" encoding="utf-8"?>
<p:tagLst xmlns:a="http://schemas.openxmlformats.org/drawingml/2006/main" xmlns:r="http://schemas.openxmlformats.org/officeDocument/2006/relationships" xmlns:p="http://schemas.openxmlformats.org/presentationml/2006/main">
  <p:tag name="ORIGWIDTH" val="315"/>
  <p:tag name="DEBUGINTERACTIVE" val="True"/>
  <p:tag name="BITMAPFORMAT" val="bmpmono"/>
  <p:tag name="TRANSPARENT" val="False"/>
  <p:tag name="BLEND" val="False"/>
  <p:tag name="EXTERNALNAME" val="Edittex"/>
  <p:tag name="SOURCE" val="\documentclass{slides}\pagestyle{empty}&#10;\begin{document}&#10;$\frac{\partial}{\partial x} (h \star f)$&#10;\end{document}&#10;"/>
</p:tagLst>
</file>

<file path=ppt/tags/tag5.xml><?xml version="1.0" encoding="utf-8"?>
<p:tagLst xmlns:a="http://schemas.openxmlformats.org/drawingml/2006/main" xmlns:r="http://schemas.openxmlformats.org/officeDocument/2006/relationships" xmlns:p="http://schemas.openxmlformats.org/presentationml/2006/main">
  <p:tag name="ORIGWIDTH" val="40.5"/>
  <p:tag name="DEBUGINTERACTIVE" val="True"/>
  <p:tag name="BITMAPFORMAT" val="bmpmono"/>
  <p:tag name="TRANSPARENT" val="False"/>
  <p:tag name="BLEND" val="False"/>
  <p:tag name="EXTERNALNAME" val="Edittex"/>
  <p:tag name="SOURCE" val="\documentclass{slides}\pagestyle{empty}&#10;\begin{document}&#10;$f$&#10;\end{document}&#10;"/>
</p:tagLst>
</file>

<file path=ppt/tags/tag6.xml><?xml version="1.0" encoding="utf-8"?>
<p:tagLst xmlns:a="http://schemas.openxmlformats.org/drawingml/2006/main" xmlns:r="http://schemas.openxmlformats.org/officeDocument/2006/relationships" xmlns:p="http://schemas.openxmlformats.org/presentationml/2006/main">
  <p:tag name="ORIGWIDTH" val="40.5"/>
  <p:tag name="DEBUGINTERACTIVE" val="True"/>
  <p:tag name="BITMAPFORMAT" val="bmpmono"/>
  <p:tag name="TRANSPARENT" val="False"/>
  <p:tag name="BLEND" val="False"/>
  <p:tag name="EXTERNALNAME" val="Edittex"/>
  <p:tag name="SOURCE" val="\documentclass{slides}\pagestyle{empty}&#10;\begin{document}&#10;$h$&#10;\end{document}&#10;"/>
</p:tagLst>
</file>

<file path=ppt/tags/tag7.xml><?xml version="1.0" encoding="utf-8"?>
<p:tagLst xmlns:a="http://schemas.openxmlformats.org/drawingml/2006/main" xmlns:r="http://schemas.openxmlformats.org/officeDocument/2006/relationships" xmlns:p="http://schemas.openxmlformats.org/presentationml/2006/main">
  <p:tag name="ORIGWIDTH" val="479.75"/>
  <p:tag name="DEBUGINTERACTIVE" val="True"/>
  <p:tag name="BITMAPFORMAT" val="bmpmono"/>
  <p:tag name="TRANSPARENT" val="False"/>
  <p:tag name="BLEND" val="False"/>
  <p:tag name="EXTERNALNAME" val="Edittex"/>
  <p:tag name="SOURCE" val="\documentclass{slides}\pagestyle{empty}&#10;\begin{document}&#10;$\nabla f = \left[\frac{\partial f}{\partial x},\frac{\partial f}{\partial y}\right]$&#10;\end{document}&#10;"/>
</p:tagLst>
</file>

<file path=ppt/tags/tag8.xml><?xml version="1.0" encoding="utf-8"?>
<p:tagLst xmlns:a="http://schemas.openxmlformats.org/drawingml/2006/main" xmlns:r="http://schemas.openxmlformats.org/officeDocument/2006/relationships" xmlns:p="http://schemas.openxmlformats.org/presentationml/2006/main">
  <p:tag name="ORIGWIDTH" val="659.75"/>
  <p:tag name="DEBUGINTERACTIVE" val="True"/>
  <p:tag name="BITMAPFORMAT" val="bmpmono"/>
  <p:tag name="TRANSPARENT" val="False"/>
  <p:tag name="BLEND" val="False"/>
  <p:tag name="EXTERNALNAME" val="Edittex"/>
  <p:tag name="SOURCE" val="\documentclass{slides}\pagestyle{empty}&#10;\begin{document}&#10;$\theta = \tan^{-1} \left(\frac{\partial f}{\partial y}/\frac{\partial f}{\partial x}\right)$&#10;\end{document}&#10;"/>
</p:tagLst>
</file>

<file path=ppt/tags/tag9.xml><?xml version="1.0" encoding="utf-8"?>
<p:tagLst xmlns:a="http://schemas.openxmlformats.org/drawingml/2006/main" xmlns:r="http://schemas.openxmlformats.org/officeDocument/2006/relationships" xmlns:p="http://schemas.openxmlformats.org/presentationml/2006/main">
  <p:tag name="ORIGWIDTH" val="873"/>
  <p:tag name="DEBUGINTERACTIVE" val="True"/>
  <p:tag name="BITMAPFORMAT" val="bmpmono"/>
  <p:tag name="TRANSPARENT" val="False"/>
  <p:tag name="BLEND" val="False"/>
  <p:tag name="EXTERNALNAME" val="Edittex"/>
  <p:tag name="SOURCE" val="\documentclass{slides}\pagestyle{empty}&#10;\begin{document}&#10;$\|\nabla f\| = \sqrt{{(\frac{\partial f}{\partial x})}^2 + {(\frac{\partial f}{\partial y})}^2}$&#10;\end{document}&#10;"/>
</p:tagLst>
</file>

<file path=ppt/tags/tag10.xml><?xml version="1.0" encoding="utf-8"?>
<p:tagLst xmlns:a="http://schemas.openxmlformats.org/drawingml/2006/main" xmlns:r="http://schemas.openxmlformats.org/officeDocument/2006/relationships" xmlns:p="http://schemas.openxmlformats.org/presentationml/2006/main">
  <p:tag name="ORIGWIDTH" val="479.75"/>
  <p:tag name="DEBUGINTERACTIVE" val="True"/>
  <p:tag name="BITMAPFORMAT" val="bmpmono"/>
  <p:tag name="TRANSPARENT" val="False"/>
  <p:tag name="BLEND" val="False"/>
  <p:tag name="EXTERNALNAME" val="Edittex"/>
  <p:tag name="SOURCE" val="\documentclass{slides}\pagestyle{empty}&#10;\begin{document}&#10;$\nabla f = \left[\frac{\partial f}{\partial x},\frac{\partial f}{\partial y}\right]$&#10;\end{document}&#10;"/>
</p:tagLst>
</file>

<file path=ppt/tags/tag11.xml><?xml version="1.0" encoding="utf-8"?>
<p:tagLst xmlns:a="http://schemas.openxmlformats.org/drawingml/2006/main" xmlns:r="http://schemas.openxmlformats.org/officeDocument/2006/relationships" xmlns:p="http://schemas.openxmlformats.org/presentationml/2006/main">
  <p:tag name="ORIGWIDTH" val="33.25"/>
  <p:tag name="DEBUGINTERACTIVE" val="True"/>
  <p:tag name="BITMAPFORMAT" val="bmpmono"/>
  <p:tag name="TRANSPARENT" val="True"/>
  <p:tag name="BLEND" val="False"/>
  <p:tag name="EXTERNALNAME" val="Edittex"/>
  <p:tag name="SOURCE" val="\documentclass{slides}\pagestyle{empty}&#10;\begin{document}&#10;$\theta$&#10;\end{document}&#10;"/>
</p:tagLst>
</file>

<file path=ppt/tags/tag12.xml><?xml version="1.0" encoding="utf-8"?>
<p:tagLst xmlns:a="http://schemas.openxmlformats.org/drawingml/2006/main" xmlns:r="http://schemas.openxmlformats.org/officeDocument/2006/relationships" xmlns:p="http://schemas.openxmlformats.org/presentationml/2006/main">
  <p:tag name="ORIGWIDTH" val="441.875"/>
  <p:tag name="DEBUGINTERACTIVE" val="True"/>
  <p:tag name="BITMAPFORMAT" val="bmpmono"/>
  <p:tag name="TRANSPARENT" val="False"/>
  <p:tag name="BLEND" val="False"/>
  <p:tag name="EXTERNALNAME" val="Edittex"/>
  <p:tag name="SOURCE" val="\documentclass{slides}\pagestyle{empty}&#10;\begin{document}&#10;$\nabla f = \left[0,\frac{\partial f}{\partial y}\right]$&#10;\end{document}&#10;"/>
</p:tagLst>
</file>

<file path=ppt/tags/tag13.xml><?xml version="1.0" encoding="utf-8"?>
<p:tagLst xmlns:a="http://schemas.openxmlformats.org/drawingml/2006/main" xmlns:r="http://schemas.openxmlformats.org/officeDocument/2006/relationships" xmlns:p="http://schemas.openxmlformats.org/presentationml/2006/main">
  <p:tag name="ORIGWIDTH" val="441.875"/>
  <p:tag name="DEBUGINTERACTIVE" val="True"/>
  <p:tag name="BITMAPFORMAT" val="bmpmono"/>
  <p:tag name="TRANSPARENT" val="False"/>
  <p:tag name="BLEND" val="False"/>
  <p:tag name="EXTERNALNAME" val="Edittex"/>
  <p:tag name="SOURCE" val="\documentclass{slides}\pagestyle{empty}&#10;\begin{document}&#10;$\nabla f = \left[\frac{\partial f}{\partial x},0\right]$&#10;\end{document}&#10;"/>
</p:tagLst>
</file>

<file path=ppt/theme/theme1.xml><?xml version="1.0" encoding="utf-8"?>
<a:theme xmlns:a="http://schemas.openxmlformats.org/drawingml/2006/main" name="Obežná dráha">
  <a:themeElements>
    <a:clrScheme name="Obežná dráha 1">
      <a:dk1>
        <a:srgbClr val="010199"/>
      </a:dk1>
      <a:lt1>
        <a:srgbClr val="FFFFFF"/>
      </a:lt1>
      <a:dk2>
        <a:srgbClr val="000000"/>
      </a:dk2>
      <a:lt2>
        <a:srgbClr val="B2B2B2"/>
      </a:lt2>
      <a:accent1>
        <a:srgbClr val="3399FF"/>
      </a:accent1>
      <a:accent2>
        <a:srgbClr val="666699"/>
      </a:accent2>
      <a:accent3>
        <a:srgbClr val="AAAAAA"/>
      </a:accent3>
      <a:accent4>
        <a:srgbClr val="DADADA"/>
      </a:accent4>
      <a:accent5>
        <a:srgbClr val="ADCAFF"/>
      </a:accent5>
      <a:accent6>
        <a:srgbClr val="5C5C8A"/>
      </a:accent6>
      <a:hlink>
        <a:srgbClr val="FFFFCC"/>
      </a:hlink>
      <a:folHlink>
        <a:srgbClr val="FFCC66"/>
      </a:folHlink>
    </a:clrScheme>
    <a:fontScheme name="Obežná dráha">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Obežná dráha 1">
        <a:dk1>
          <a:srgbClr val="010199"/>
        </a:dk1>
        <a:lt1>
          <a:srgbClr val="FFFFFF"/>
        </a:lt1>
        <a:dk2>
          <a:srgbClr val="000000"/>
        </a:dk2>
        <a:lt2>
          <a:srgbClr val="B2B2B2"/>
        </a:lt2>
        <a:accent1>
          <a:srgbClr val="3399FF"/>
        </a:accent1>
        <a:accent2>
          <a:srgbClr val="666699"/>
        </a:accent2>
        <a:accent3>
          <a:srgbClr val="AAAAAA"/>
        </a:accent3>
        <a:accent4>
          <a:srgbClr val="DADADA"/>
        </a:accent4>
        <a:accent5>
          <a:srgbClr val="ADCAFF"/>
        </a:accent5>
        <a:accent6>
          <a:srgbClr val="5C5C8A"/>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Obežná dráha 2">
        <a:dk1>
          <a:srgbClr val="008000"/>
        </a:dk1>
        <a:lt1>
          <a:srgbClr val="FFFFFF"/>
        </a:lt1>
        <a:dk2>
          <a:srgbClr val="003300"/>
        </a:dk2>
        <a:lt2>
          <a:srgbClr val="C0C0C0"/>
        </a:lt2>
        <a:accent1>
          <a:srgbClr val="99CC00"/>
        </a:accent1>
        <a:accent2>
          <a:srgbClr val="527C3A"/>
        </a:accent2>
        <a:accent3>
          <a:srgbClr val="AAADAA"/>
        </a:accent3>
        <a:accent4>
          <a:srgbClr val="DADADA"/>
        </a:accent4>
        <a:accent5>
          <a:srgbClr val="CAE2AA"/>
        </a:accent5>
        <a:accent6>
          <a:srgbClr val="497034"/>
        </a:accent6>
        <a:hlink>
          <a:srgbClr val="33CC33"/>
        </a:hlink>
        <a:folHlink>
          <a:srgbClr val="C1FF83"/>
        </a:folHlink>
      </a:clrScheme>
      <a:clrMap bg1="dk2" tx1="lt1" bg2="dk1" tx2="lt2" accent1="accent1" accent2="accent2" accent3="accent3" accent4="accent4" accent5="accent5" accent6="accent6" hlink="hlink" folHlink="folHlink"/>
    </a:extraClrScheme>
    <a:extraClrScheme>
      <a:clrScheme name="Obežná dráha 3">
        <a:dk1>
          <a:srgbClr val="000066"/>
        </a:dk1>
        <a:lt1>
          <a:srgbClr val="FFFFFF"/>
        </a:lt1>
        <a:dk2>
          <a:srgbClr val="000099"/>
        </a:dk2>
        <a:lt2>
          <a:srgbClr val="9FBFFF"/>
        </a:lt2>
        <a:accent1>
          <a:srgbClr val="0099CC"/>
        </a:accent1>
        <a:accent2>
          <a:srgbClr val="00CC66"/>
        </a:accent2>
        <a:accent3>
          <a:srgbClr val="AAAACA"/>
        </a:accent3>
        <a:accent4>
          <a:srgbClr val="DADADA"/>
        </a:accent4>
        <a:accent5>
          <a:srgbClr val="AACAE2"/>
        </a:accent5>
        <a:accent6>
          <a:srgbClr val="00B95C"/>
        </a:accent6>
        <a:hlink>
          <a:srgbClr val="00FFFF"/>
        </a:hlink>
        <a:folHlink>
          <a:srgbClr val="CDE6FF"/>
        </a:folHlink>
      </a:clrScheme>
      <a:clrMap bg1="dk2" tx1="lt1" bg2="dk1" tx2="lt2" accent1="accent1" accent2="accent2" accent3="accent3" accent4="accent4" accent5="accent5" accent6="accent6" hlink="hlink" folHlink="folHlink"/>
    </a:extraClrScheme>
    <a:extraClrScheme>
      <a:clrScheme name="Obežná dráha 4">
        <a:dk1>
          <a:srgbClr val="00ACA8"/>
        </a:dk1>
        <a:lt1>
          <a:srgbClr val="FFFFFF"/>
        </a:lt1>
        <a:dk2>
          <a:srgbClr val="006666"/>
        </a:dk2>
        <a:lt2>
          <a:srgbClr val="FFFF99"/>
        </a:lt2>
        <a:accent1>
          <a:srgbClr val="0099CC"/>
        </a:accent1>
        <a:accent2>
          <a:srgbClr val="6D6FC7"/>
        </a:accent2>
        <a:accent3>
          <a:srgbClr val="AAB8B8"/>
        </a:accent3>
        <a:accent4>
          <a:srgbClr val="DADADA"/>
        </a:accent4>
        <a:accent5>
          <a:srgbClr val="AACAE2"/>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bežná dráha 5">
        <a:dk1>
          <a:srgbClr val="BA0023"/>
        </a:dk1>
        <a:lt1>
          <a:srgbClr val="FFFFFF"/>
        </a:lt1>
        <a:dk2>
          <a:srgbClr val="800000"/>
        </a:dk2>
        <a:lt2>
          <a:srgbClr val="FFFF99"/>
        </a:lt2>
        <a:accent1>
          <a:srgbClr val="FF6600"/>
        </a:accent1>
        <a:accent2>
          <a:srgbClr val="C5543D"/>
        </a:accent2>
        <a:accent3>
          <a:srgbClr val="C0AAAA"/>
        </a:accent3>
        <a:accent4>
          <a:srgbClr val="DADADA"/>
        </a:accent4>
        <a:accent5>
          <a:srgbClr val="FFB8AA"/>
        </a:accent5>
        <a:accent6>
          <a:srgbClr val="B24B36"/>
        </a:accent6>
        <a:hlink>
          <a:srgbClr val="FFFF00"/>
        </a:hlink>
        <a:folHlink>
          <a:srgbClr val="FF9900"/>
        </a:folHlink>
      </a:clrScheme>
      <a:clrMap bg1="dk2" tx1="lt1" bg2="dk1" tx2="lt2" accent1="accent1" accent2="accent2" accent3="accent3" accent4="accent4" accent5="accent5" accent6="accent6" hlink="hlink" folHlink="folHlink"/>
    </a:extraClrScheme>
    <a:extraClrScheme>
      <a:clrScheme name="Obežná dráha 6">
        <a:dk1>
          <a:srgbClr val="6D776E"/>
        </a:dk1>
        <a:lt1>
          <a:srgbClr val="FFFFFF"/>
        </a:lt1>
        <a:dk2>
          <a:srgbClr val="575863"/>
        </a:dk2>
        <a:lt2>
          <a:srgbClr val="DDDDDD"/>
        </a:lt2>
        <a:accent1>
          <a:srgbClr val="0099CC"/>
        </a:accent1>
        <a:accent2>
          <a:srgbClr val="939EA9"/>
        </a:accent2>
        <a:accent3>
          <a:srgbClr val="B4B4B7"/>
        </a:accent3>
        <a:accent4>
          <a:srgbClr val="DADADA"/>
        </a:accent4>
        <a:accent5>
          <a:srgbClr val="AACAE2"/>
        </a:accent5>
        <a:accent6>
          <a:srgbClr val="858F99"/>
        </a:accent6>
        <a:hlink>
          <a:srgbClr val="FFCC00"/>
        </a:hlink>
        <a:folHlink>
          <a:srgbClr val="BD8949"/>
        </a:folHlink>
      </a:clrScheme>
      <a:clrMap bg1="dk2" tx1="lt1" bg2="dk1" tx2="lt2" accent1="accent1" accent2="accent2" accent3="accent3" accent4="accent4" accent5="accent5" accent6="accent6" hlink="hlink" folHlink="folHlink"/>
    </a:extraClrScheme>
    <a:extraClrScheme>
      <a:clrScheme name="Obežná dráha 7">
        <a:dk1>
          <a:srgbClr val="A28A84"/>
        </a:dk1>
        <a:lt1>
          <a:srgbClr val="FFFFFF"/>
        </a:lt1>
        <a:dk2>
          <a:srgbClr val="765E58"/>
        </a:dk2>
        <a:lt2>
          <a:srgbClr val="DDDDDD"/>
        </a:lt2>
        <a:accent1>
          <a:srgbClr val="CC6600"/>
        </a:accent1>
        <a:accent2>
          <a:srgbClr val="CC9900"/>
        </a:accent2>
        <a:accent3>
          <a:srgbClr val="BDB6B4"/>
        </a:accent3>
        <a:accent4>
          <a:srgbClr val="DADADA"/>
        </a:accent4>
        <a:accent5>
          <a:srgbClr val="E2B8AA"/>
        </a:accent5>
        <a:accent6>
          <a:srgbClr val="B98A00"/>
        </a:accent6>
        <a:hlink>
          <a:srgbClr val="FFCC00"/>
        </a:hlink>
        <a:folHlink>
          <a:srgbClr val="FFFFBD"/>
        </a:folHlink>
      </a:clrScheme>
      <a:clrMap bg1="dk2" tx1="lt1" bg2="dk1" tx2="lt2" accent1="accent1" accent2="accent2" accent3="accent3" accent4="accent4" accent5="accent5" accent6="accent6" hlink="hlink" folHlink="folHlink"/>
    </a:extraClrScheme>
    <a:extraClrScheme>
      <a:clrScheme name="Obežná dráha 8">
        <a:dk1>
          <a:srgbClr val="000000"/>
        </a:dk1>
        <a:lt1>
          <a:srgbClr val="C5D9ED"/>
        </a:lt1>
        <a:dk2>
          <a:srgbClr val="000000"/>
        </a:dk2>
        <a:lt2>
          <a:srgbClr val="FFFFFF"/>
        </a:lt2>
        <a:accent1>
          <a:srgbClr val="F3F6FF"/>
        </a:accent1>
        <a:accent2>
          <a:srgbClr val="33CCCC"/>
        </a:accent2>
        <a:accent3>
          <a:srgbClr val="DFE9F4"/>
        </a:accent3>
        <a:accent4>
          <a:srgbClr val="000000"/>
        </a:accent4>
        <a:accent5>
          <a:srgbClr val="F8FAFF"/>
        </a:accent5>
        <a:accent6>
          <a:srgbClr val="2DB9B9"/>
        </a:accent6>
        <a:hlink>
          <a:srgbClr val="0000FF"/>
        </a:hlink>
        <a:folHlink>
          <a:srgbClr val="006699"/>
        </a:folHlink>
      </a:clrScheme>
      <a:clrMap bg1="lt1" tx1="dk1" bg2="lt2" tx2="dk2" accent1="accent1" accent2="accent2" accent3="accent3" accent4="accent4" accent5="accent5" accent6="accent6" hlink="hlink" folHlink="folHlink"/>
    </a:extraClrScheme>
    <a:extraClrScheme>
      <a:clrScheme name="Obežná dráha 9">
        <a:dk1>
          <a:srgbClr val="FFFFFF"/>
        </a:dk1>
        <a:lt1>
          <a:srgbClr val="FFFFFF"/>
        </a:lt1>
        <a:dk2>
          <a:srgbClr val="AAAAC6"/>
        </a:dk2>
        <a:lt2>
          <a:srgbClr val="FFFFCC"/>
        </a:lt2>
        <a:accent1>
          <a:srgbClr val="66667E"/>
        </a:accent1>
        <a:accent2>
          <a:srgbClr val="629157"/>
        </a:accent2>
        <a:accent3>
          <a:srgbClr val="D2D2DF"/>
        </a:accent3>
        <a:accent4>
          <a:srgbClr val="DADADA"/>
        </a:accent4>
        <a:accent5>
          <a:srgbClr val="B8B8C0"/>
        </a:accent5>
        <a:accent6>
          <a:srgbClr val="58834E"/>
        </a:accent6>
        <a:hlink>
          <a:srgbClr val="6600CC"/>
        </a:hlink>
        <a:folHlink>
          <a:srgbClr val="3399FF"/>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Orbit</Template>
  <TotalTime>7852</TotalTime>
  <Words>1131</Words>
  <Application>Microsoft Office PowerPoint</Application>
  <PresentationFormat>On-screen Show (4:3)</PresentationFormat>
  <Paragraphs>293</Paragraphs>
  <Slides>71</Slides>
  <Notes>5</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3</vt:i4>
      </vt:variant>
      <vt:variant>
        <vt:lpstr>Slide Titles</vt:lpstr>
      </vt:variant>
      <vt:variant>
        <vt:i4>71</vt:i4>
      </vt:variant>
    </vt:vector>
  </HeadingPairs>
  <TitlesOfParts>
    <vt:vector size="82" baseType="lpstr">
      <vt:lpstr>Arial</vt:lpstr>
      <vt:lpstr>Wingdings</vt:lpstr>
      <vt:lpstr>Wingdings 2</vt:lpstr>
      <vt:lpstr>Times New Roman</vt:lpstr>
      <vt:lpstr>Symbol</vt:lpstr>
      <vt:lpstr>Arial Unicode MS</vt:lpstr>
      <vt:lpstr>Times</vt:lpstr>
      <vt:lpstr>Obežná dráha</vt:lpstr>
      <vt:lpstr>Microsoft Equation 3.0</vt:lpstr>
      <vt:lpstr>Microsoft Photo Editor 3.0 Photo</vt:lpstr>
      <vt:lpstr>Adobe Photoshop Image</vt:lpstr>
      <vt:lpstr>PowerPoint Presentation</vt:lpstr>
      <vt:lpstr>Typy hrán</vt:lpstr>
      <vt:lpstr>Typy hrán</vt:lpstr>
      <vt:lpstr>Hľadanie hrán</vt:lpstr>
      <vt:lpstr>Metódy hľadania hrán</vt:lpstr>
      <vt:lpstr>PowerPoint Presentation</vt:lpstr>
      <vt:lpstr>Diferencovanie </vt:lpstr>
      <vt:lpstr>Diferencovanie a šum </vt:lpstr>
      <vt:lpstr>Vyhladenie </vt:lpstr>
      <vt:lpstr>Následky šumu</vt:lpstr>
      <vt:lpstr>Vyhladenie </vt:lpstr>
      <vt:lpstr>Gradient</vt:lpstr>
      <vt:lpstr>Gradient / hrany</vt:lpstr>
      <vt:lpstr>Gradient</vt:lpstr>
      <vt:lpstr>Roberts</vt:lpstr>
      <vt:lpstr>Sobel</vt:lpstr>
      <vt:lpstr>Sobel </vt:lpstr>
      <vt:lpstr>Sobel </vt:lpstr>
      <vt:lpstr>Sobel </vt:lpstr>
      <vt:lpstr>Prewitt</vt:lpstr>
      <vt:lpstr>Prewitt  </vt:lpstr>
      <vt:lpstr>Prewitt  </vt:lpstr>
      <vt:lpstr>Druhá derivácia</vt:lpstr>
      <vt:lpstr>Laplacián</vt:lpstr>
      <vt:lpstr>Laplacián</vt:lpstr>
      <vt:lpstr>Laplacián</vt:lpstr>
      <vt:lpstr>Laplacián Gaussiánu</vt:lpstr>
      <vt:lpstr>Laplacián Gaussiánu</vt:lpstr>
      <vt:lpstr>PowerPoint Presentation</vt:lpstr>
      <vt:lpstr>PowerPoint Presentation</vt:lpstr>
      <vt:lpstr>Canny</vt:lpstr>
      <vt:lpstr>Canny</vt:lpstr>
      <vt:lpstr>PowerPoint Presentation</vt:lpstr>
      <vt:lpstr>Canny</vt:lpstr>
      <vt:lpstr>Canny</vt:lpstr>
      <vt:lpstr>Canny</vt:lpstr>
      <vt:lpstr>Non-maximum suppression</vt:lpstr>
      <vt:lpstr>PowerPoint Presentation</vt:lpstr>
      <vt:lpstr>Canny </vt:lpstr>
      <vt:lpstr>Canny príklady</vt:lpstr>
      <vt:lpstr>Canny príklady</vt:lpstr>
      <vt:lpstr>Canny príklady</vt:lpstr>
      <vt:lpstr>Canny príklady</vt:lpstr>
      <vt:lpstr>PowerPoint Presentation</vt:lpstr>
      <vt:lpstr>Kirsch - kompas operátor</vt:lpstr>
      <vt:lpstr>Robinson</vt:lpstr>
      <vt:lpstr>PowerPoint Presentation</vt:lpstr>
      <vt:lpstr>PowerPoint Presentation</vt:lpstr>
      <vt:lpstr>Farebné obrazy</vt:lpstr>
      <vt:lpstr>Farebné obrazy</vt:lpstr>
      <vt:lpstr>PowerPoint Presentation</vt:lpstr>
      <vt:lpstr>Metódy</vt:lpstr>
      <vt:lpstr>Vektorový prístup</vt:lpstr>
      <vt:lpstr>Vector order statistics </vt:lpstr>
      <vt:lpstr>PowerPoint Presentation</vt:lpstr>
      <vt:lpstr>PowerPoint Presentation</vt:lpstr>
      <vt:lpstr>PowerPoint Presentation</vt:lpstr>
      <vt:lpstr>PowerPoint Presentation</vt:lpstr>
      <vt:lpstr>PowerPoint Presentation</vt:lpstr>
      <vt:lpstr>Difference vector operators</vt:lpstr>
      <vt:lpstr>PowerPoint Presentation</vt:lpstr>
      <vt:lpstr>PowerPoint Presentation</vt:lpstr>
      <vt:lpstr>PowerPoint Presentation</vt:lpstr>
      <vt:lpstr>PowerPoint Presentation</vt:lpstr>
      <vt:lpstr>PowerPoint Presentation</vt:lpstr>
      <vt:lpstr>PowerPoint Presentation</vt:lpstr>
      <vt:lpstr>Detekcia hrán pomocou zgrupovania</vt:lpstr>
      <vt:lpstr>PowerPoint Presentation</vt:lpstr>
      <vt:lpstr>Color Edge Detection Based on Morphology</vt:lpstr>
      <vt:lpstr>Color Edge Detection Based on Morphology</vt:lpstr>
      <vt:lpstr>Color Edge Detection Based on Morphology</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Snímka 1</dc:title>
  <dc:creator>Elena</dc:creator>
  <cp:lastModifiedBy>Lenovo User</cp:lastModifiedBy>
  <cp:revision>527</cp:revision>
  <dcterms:created xsi:type="dcterms:W3CDTF">2005-02-06T16:59:11Z</dcterms:created>
  <dcterms:modified xsi:type="dcterms:W3CDTF">2012-05-21T13:38:38Z</dcterms:modified>
</cp:coreProperties>
</file>